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10" r:id="rId3"/>
    <p:sldId id="312" r:id="rId4"/>
    <p:sldId id="321" r:id="rId5"/>
    <p:sldId id="313" r:id="rId6"/>
    <p:sldId id="314" r:id="rId7"/>
    <p:sldId id="260" r:id="rId8"/>
    <p:sldId id="315" r:id="rId9"/>
    <p:sldId id="316" r:id="rId10"/>
    <p:sldId id="317" r:id="rId11"/>
    <p:sldId id="318" r:id="rId12"/>
    <p:sldId id="319" r:id="rId13"/>
    <p:sldId id="780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8569"/>
    <a:srgbClr val="F8729F"/>
    <a:srgbClr val="4FC1F5"/>
    <a:srgbClr val="A385D6"/>
    <a:srgbClr val="26C6DA"/>
    <a:srgbClr val="6ADDEC"/>
    <a:srgbClr val="00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E012-2483-424D-8D2A-8E0E8828EA1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6A46-1B24-4150-ACBA-0BFB05078F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/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Image 2" descr="preencoded.png"/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/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/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/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/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/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220B-9905-4572-BF1D-AE1A5F3D528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B6FF-E889-42B4-B4FC-03FC41161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4.svg"/><Relationship Id="rId3" Type="http://schemas.openxmlformats.org/officeDocument/2006/relationships/image" Target="../media/image53.svg"/><Relationship Id="rId7" Type="http://schemas.openxmlformats.org/officeDocument/2006/relationships/image" Target="../media/image55.svg"/><Relationship Id="rId12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26.svg"/><Relationship Id="rId10" Type="http://schemas.openxmlformats.org/officeDocument/2006/relationships/image" Target="../media/image58.png"/><Relationship Id="rId4" Type="http://schemas.openxmlformats.org/officeDocument/2006/relationships/image" Target="../media/image25.png"/><Relationship Id="rId9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31.png"/><Relationship Id="rId3" Type="http://schemas.openxmlformats.org/officeDocument/2006/relationships/image" Target="../media/image8.svg"/><Relationship Id="rId21" Type="http://schemas.openxmlformats.org/officeDocument/2006/relationships/image" Target="../media/image34.svg"/><Relationship Id="rId7" Type="http://schemas.openxmlformats.org/officeDocument/2006/relationships/image" Target="../media/image24.svg"/><Relationship Id="rId12" Type="http://schemas.openxmlformats.org/officeDocument/2006/relationships/image" Target="../media/image13.png"/><Relationship Id="rId17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25.png"/><Relationship Id="rId19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image" Target="../media/image10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31.png"/><Relationship Id="rId3" Type="http://schemas.openxmlformats.org/officeDocument/2006/relationships/image" Target="../media/image3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5.png"/><Relationship Id="rId16" Type="http://schemas.openxmlformats.org/officeDocument/2006/relationships/image" Target="../media/image4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0.svg"/><Relationship Id="rId5" Type="http://schemas.openxmlformats.org/officeDocument/2006/relationships/image" Target="../media/image16.svg"/><Relationship Id="rId15" Type="http://schemas.openxmlformats.org/officeDocument/2006/relationships/image" Target="../media/image44.svg"/><Relationship Id="rId23" Type="http://schemas.openxmlformats.org/officeDocument/2006/relationships/image" Target="../media/image22.svg"/><Relationship Id="rId10" Type="http://schemas.openxmlformats.org/officeDocument/2006/relationships/image" Target="../media/image39.png"/><Relationship Id="rId19" Type="http://schemas.openxmlformats.org/officeDocument/2006/relationships/image" Target="../media/image32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svg"/><Relationship Id="rId7" Type="http://schemas.openxmlformats.org/officeDocument/2006/relationships/image" Target="../media/image4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5929" y="1040362"/>
            <a:ext cx="6710137" cy="277506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KẾ HOẠCH TRIỂN KHAI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NGHỊ QUYẾT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 SỐ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98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/2023/QH15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CỦA QUỐC HỘI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VỀ THÍ ĐIỂM CƠ CHẾ,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CHÍNH SÁCH ĐẶC THÙ PHÁT TRIỂN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THÀNH PHỐ HỒ CHÍ MINH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365" y="273316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ỦY BAN NHÂN DÂN THÀNH PHỐ HỒ CHÍ MINH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7954" y="6331466"/>
            <a:ext cx="40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TPHCM, </a:t>
            </a:r>
            <a:r>
              <a:rPr lang="en-US" i="1" dirty="0" err="1"/>
              <a:t>ngày</a:t>
            </a:r>
            <a:r>
              <a:rPr lang="en-US" i="1" dirty="0"/>
              <a:t> 15 </a:t>
            </a:r>
            <a:r>
              <a:rPr lang="en-US" i="1" dirty="0" err="1"/>
              <a:t>tháng</a:t>
            </a:r>
            <a:r>
              <a:rPr lang="en-US" i="1" dirty="0"/>
              <a:t> 7 </a:t>
            </a:r>
            <a:r>
              <a:rPr lang="en-US" i="1" dirty="0" err="1"/>
              <a:t>năm</a:t>
            </a:r>
            <a:r>
              <a:rPr lang="en-US" i="1" dirty="0"/>
              <a:t> 2023</a:t>
            </a:r>
          </a:p>
        </p:txBody>
      </p:sp>
      <p:pic>
        <p:nvPicPr>
          <p:cNvPr id="8" name="Picture 7" descr="A city with a bridge and a river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29" cy="6858000"/>
          </a:xfrm>
          <a:prstGeom prst="rect">
            <a:avLst/>
          </a:prstGeom>
        </p:spPr>
      </p:pic>
      <p:pic>
        <p:nvPicPr>
          <p:cNvPr id="9" name="Google Shape;1006;p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27373" y="3911828"/>
            <a:ext cx="2152235" cy="224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515;p37"/>
          <p:cNvGrpSpPr/>
          <p:nvPr/>
        </p:nvGrpSpPr>
        <p:grpSpPr>
          <a:xfrm>
            <a:off x="4127356" y="3051869"/>
            <a:ext cx="3834359" cy="3136900"/>
            <a:chOff x="2365926" y="1708725"/>
            <a:chExt cx="4238735" cy="3291951"/>
          </a:xfrm>
        </p:grpSpPr>
        <p:sp>
          <p:nvSpPr>
            <p:cNvPr id="5" name="Google Shape;5516;p37"/>
            <p:cNvSpPr/>
            <p:nvPr/>
          </p:nvSpPr>
          <p:spPr>
            <a:xfrm>
              <a:off x="2365926" y="2545485"/>
              <a:ext cx="4238735" cy="2455191"/>
            </a:xfrm>
            <a:custGeom>
              <a:avLst/>
              <a:gdLst/>
              <a:ahLst/>
              <a:cxnLst/>
              <a:rect l="l" t="t" r="r" b="b"/>
              <a:pathLst>
                <a:path w="226096" h="130961" extrusionOk="0">
                  <a:moveTo>
                    <a:pt x="112681" y="0"/>
                  </a:moveTo>
                  <a:lnTo>
                    <a:pt x="1" y="65481"/>
                  </a:lnTo>
                  <a:lnTo>
                    <a:pt x="113415" y="130961"/>
                  </a:lnTo>
                  <a:lnTo>
                    <a:pt x="226096" y="65481"/>
                  </a:lnTo>
                  <a:lnTo>
                    <a:pt x="11268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5517;p37"/>
            <p:cNvSpPr/>
            <p:nvPr/>
          </p:nvSpPr>
          <p:spPr>
            <a:xfrm>
              <a:off x="2521033" y="2314004"/>
              <a:ext cx="3928557" cy="2275722"/>
            </a:xfrm>
            <a:custGeom>
              <a:avLst/>
              <a:gdLst/>
              <a:ahLst/>
              <a:cxnLst/>
              <a:rect l="l" t="t" r="r" b="b"/>
              <a:pathLst>
                <a:path w="209551" h="121388" extrusionOk="0">
                  <a:moveTo>
                    <a:pt x="104442" y="0"/>
                  </a:moveTo>
                  <a:lnTo>
                    <a:pt x="1" y="60711"/>
                  </a:lnTo>
                  <a:lnTo>
                    <a:pt x="105109" y="121387"/>
                  </a:lnTo>
                  <a:lnTo>
                    <a:pt x="209550" y="60711"/>
                  </a:lnTo>
                  <a:lnTo>
                    <a:pt x="104442" y="0"/>
                  </a:lnTo>
                  <a:close/>
                </a:path>
              </a:pathLst>
            </a:custGeom>
            <a:solidFill>
              <a:srgbClr val="4CD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5518;p37"/>
            <p:cNvSpPr/>
            <p:nvPr/>
          </p:nvSpPr>
          <p:spPr>
            <a:xfrm>
              <a:off x="2724285" y="2314004"/>
              <a:ext cx="3522074" cy="2040572"/>
            </a:xfrm>
            <a:custGeom>
              <a:avLst/>
              <a:gdLst/>
              <a:ahLst/>
              <a:cxnLst/>
              <a:rect l="l" t="t" r="r" b="b"/>
              <a:pathLst>
                <a:path w="187869" h="108845" extrusionOk="0">
                  <a:moveTo>
                    <a:pt x="93634" y="0"/>
                  </a:moveTo>
                  <a:lnTo>
                    <a:pt x="1" y="54439"/>
                  </a:lnTo>
                  <a:lnTo>
                    <a:pt x="94235" y="108845"/>
                  </a:lnTo>
                  <a:lnTo>
                    <a:pt x="187868" y="54439"/>
                  </a:lnTo>
                  <a:lnTo>
                    <a:pt x="9363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519;p37"/>
            <p:cNvSpPr/>
            <p:nvPr/>
          </p:nvSpPr>
          <p:spPr>
            <a:xfrm>
              <a:off x="4484791" y="3450943"/>
              <a:ext cx="1964907" cy="1368324"/>
            </a:xfrm>
            <a:custGeom>
              <a:avLst/>
              <a:gdLst/>
              <a:ahLst/>
              <a:cxnLst/>
              <a:rect l="l" t="t" r="r" b="b"/>
              <a:pathLst>
                <a:path w="104809" h="72987" extrusionOk="0">
                  <a:moveTo>
                    <a:pt x="104808" y="1"/>
                  </a:moveTo>
                  <a:lnTo>
                    <a:pt x="367" y="60677"/>
                  </a:lnTo>
                  <a:lnTo>
                    <a:pt x="0" y="72986"/>
                  </a:lnTo>
                  <a:lnTo>
                    <a:pt x="0" y="72986"/>
                  </a:lnTo>
                  <a:lnTo>
                    <a:pt x="104441" y="12276"/>
                  </a:lnTo>
                  <a:lnTo>
                    <a:pt x="104808" y="1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5520;p37"/>
            <p:cNvSpPr/>
            <p:nvPr/>
          </p:nvSpPr>
          <p:spPr>
            <a:xfrm>
              <a:off x="2514152" y="3450943"/>
              <a:ext cx="1977411" cy="1368324"/>
            </a:xfrm>
            <a:custGeom>
              <a:avLst/>
              <a:gdLst/>
              <a:ahLst/>
              <a:cxnLst/>
              <a:rect l="l" t="t" r="r" b="b"/>
              <a:pathLst>
                <a:path w="105476" h="72987" extrusionOk="0">
                  <a:moveTo>
                    <a:pt x="368" y="1"/>
                  </a:moveTo>
                  <a:lnTo>
                    <a:pt x="1" y="12276"/>
                  </a:lnTo>
                  <a:lnTo>
                    <a:pt x="105109" y="72986"/>
                  </a:lnTo>
                  <a:lnTo>
                    <a:pt x="105476" y="6067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5521;p37"/>
            <p:cNvSpPr/>
            <p:nvPr/>
          </p:nvSpPr>
          <p:spPr>
            <a:xfrm>
              <a:off x="2808091" y="2112692"/>
              <a:ext cx="3353834" cy="1943010"/>
            </a:xfrm>
            <a:custGeom>
              <a:avLst/>
              <a:gdLst/>
              <a:ahLst/>
              <a:cxnLst/>
              <a:rect l="l" t="t" r="r" b="b"/>
              <a:pathLst>
                <a:path w="178895" h="103641" extrusionOk="0">
                  <a:moveTo>
                    <a:pt x="89164" y="0"/>
                  </a:moveTo>
                  <a:lnTo>
                    <a:pt x="0" y="51804"/>
                  </a:lnTo>
                  <a:lnTo>
                    <a:pt x="89731" y="103641"/>
                  </a:lnTo>
                  <a:lnTo>
                    <a:pt x="178895" y="51804"/>
                  </a:lnTo>
                  <a:lnTo>
                    <a:pt x="89164" y="0"/>
                  </a:lnTo>
                  <a:close/>
                </a:path>
              </a:pathLst>
            </a:custGeom>
            <a:solidFill>
              <a:srgbClr val="87E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5522;p37"/>
            <p:cNvSpPr/>
            <p:nvPr/>
          </p:nvSpPr>
          <p:spPr>
            <a:xfrm>
              <a:off x="3048241" y="2112692"/>
              <a:ext cx="2873561" cy="1664722"/>
            </a:xfrm>
            <a:custGeom>
              <a:avLst/>
              <a:gdLst/>
              <a:ahLst/>
              <a:cxnLst/>
              <a:rect l="l" t="t" r="r" b="b"/>
              <a:pathLst>
                <a:path w="153277" h="88797" extrusionOk="0">
                  <a:moveTo>
                    <a:pt x="76389" y="0"/>
                  </a:moveTo>
                  <a:lnTo>
                    <a:pt x="1" y="44398"/>
                  </a:lnTo>
                  <a:lnTo>
                    <a:pt x="76889" y="88797"/>
                  </a:lnTo>
                  <a:lnTo>
                    <a:pt x="153277" y="44398"/>
                  </a:lnTo>
                  <a:lnTo>
                    <a:pt x="7638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5523;p37"/>
            <p:cNvSpPr/>
            <p:nvPr/>
          </p:nvSpPr>
          <p:spPr>
            <a:xfrm>
              <a:off x="4484791" y="3082638"/>
              <a:ext cx="1677226" cy="1168194"/>
            </a:xfrm>
            <a:custGeom>
              <a:avLst/>
              <a:gdLst/>
              <a:ahLst/>
              <a:cxnLst/>
              <a:rect l="l" t="t" r="r" b="b"/>
              <a:pathLst>
                <a:path w="89464" h="62312" extrusionOk="0">
                  <a:moveTo>
                    <a:pt x="89464" y="1"/>
                  </a:moveTo>
                  <a:lnTo>
                    <a:pt x="300" y="51838"/>
                  </a:lnTo>
                  <a:lnTo>
                    <a:pt x="0" y="62312"/>
                  </a:lnTo>
                  <a:lnTo>
                    <a:pt x="89164" y="10508"/>
                  </a:lnTo>
                  <a:lnTo>
                    <a:pt x="89464" y="1"/>
                  </a:lnTo>
                  <a:close/>
                </a:path>
              </a:pathLst>
            </a:cu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5524;p37"/>
            <p:cNvSpPr/>
            <p:nvPr/>
          </p:nvSpPr>
          <p:spPr>
            <a:xfrm>
              <a:off x="2801829" y="3082638"/>
              <a:ext cx="1688512" cy="1168194"/>
            </a:xfrm>
            <a:custGeom>
              <a:avLst/>
              <a:gdLst/>
              <a:ahLst/>
              <a:cxnLst/>
              <a:rect l="l" t="t" r="r" b="b"/>
              <a:pathLst>
                <a:path w="90066" h="62312" extrusionOk="0">
                  <a:moveTo>
                    <a:pt x="334" y="1"/>
                  </a:moveTo>
                  <a:lnTo>
                    <a:pt x="1" y="10508"/>
                  </a:lnTo>
                  <a:lnTo>
                    <a:pt x="89765" y="62312"/>
                  </a:lnTo>
                  <a:lnTo>
                    <a:pt x="90065" y="5183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5525;p37"/>
            <p:cNvSpPr/>
            <p:nvPr/>
          </p:nvSpPr>
          <p:spPr>
            <a:xfrm>
              <a:off x="3110786" y="1944485"/>
              <a:ext cx="2747240" cy="1591569"/>
            </a:xfrm>
            <a:custGeom>
              <a:avLst/>
              <a:gdLst/>
              <a:ahLst/>
              <a:cxnLst/>
              <a:rect l="l" t="t" r="r" b="b"/>
              <a:pathLst>
                <a:path w="146539" h="84895" extrusionOk="0">
                  <a:moveTo>
                    <a:pt x="73019" y="0"/>
                  </a:moveTo>
                  <a:lnTo>
                    <a:pt x="0" y="42431"/>
                  </a:lnTo>
                  <a:lnTo>
                    <a:pt x="73520" y="84894"/>
                  </a:lnTo>
                  <a:lnTo>
                    <a:pt x="146538" y="42431"/>
                  </a:lnTo>
                  <a:lnTo>
                    <a:pt x="73019" y="0"/>
                  </a:lnTo>
                  <a:close/>
                </a:path>
              </a:pathLst>
            </a:custGeom>
            <a:solidFill>
              <a:srgbClr val="7FC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5526;p37"/>
            <p:cNvSpPr/>
            <p:nvPr/>
          </p:nvSpPr>
          <p:spPr>
            <a:xfrm>
              <a:off x="3394095" y="1944485"/>
              <a:ext cx="2180653" cy="1263244"/>
            </a:xfrm>
            <a:custGeom>
              <a:avLst/>
              <a:gdLst/>
              <a:ahLst/>
              <a:cxnLst/>
              <a:rect l="l" t="t" r="r" b="b"/>
              <a:pathLst>
                <a:path w="116317" h="67382" extrusionOk="0">
                  <a:moveTo>
                    <a:pt x="57975" y="0"/>
                  </a:moveTo>
                  <a:lnTo>
                    <a:pt x="0" y="33691"/>
                  </a:lnTo>
                  <a:lnTo>
                    <a:pt x="58342" y="67382"/>
                  </a:lnTo>
                  <a:lnTo>
                    <a:pt x="116317" y="33691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5527;p37"/>
            <p:cNvSpPr/>
            <p:nvPr/>
          </p:nvSpPr>
          <p:spPr>
            <a:xfrm>
              <a:off x="4484154" y="2738702"/>
              <a:ext cx="1373948" cy="957454"/>
            </a:xfrm>
            <a:custGeom>
              <a:avLst/>
              <a:gdLst/>
              <a:ahLst/>
              <a:cxnLst/>
              <a:rect l="l" t="t" r="r" b="b"/>
              <a:pathLst>
                <a:path w="73287" h="51071" extrusionOk="0">
                  <a:moveTo>
                    <a:pt x="73286" y="1"/>
                  </a:moveTo>
                  <a:lnTo>
                    <a:pt x="268" y="42464"/>
                  </a:lnTo>
                  <a:lnTo>
                    <a:pt x="1" y="51070"/>
                  </a:lnTo>
                  <a:lnTo>
                    <a:pt x="73053" y="8607"/>
                  </a:lnTo>
                  <a:lnTo>
                    <a:pt x="73286" y="1"/>
                  </a:lnTo>
                  <a:close/>
                </a:path>
              </a:pathLst>
            </a:custGeom>
            <a:solidFill>
              <a:srgbClr val="4FC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5528;p37"/>
            <p:cNvSpPr/>
            <p:nvPr/>
          </p:nvSpPr>
          <p:spPr>
            <a:xfrm>
              <a:off x="3105781" y="2738702"/>
              <a:ext cx="1383322" cy="957454"/>
            </a:xfrm>
            <a:custGeom>
              <a:avLst/>
              <a:gdLst/>
              <a:ahLst/>
              <a:cxnLst/>
              <a:rect l="l" t="t" r="r" b="b"/>
              <a:pathLst>
                <a:path w="73787" h="51071" extrusionOk="0">
                  <a:moveTo>
                    <a:pt x="267" y="1"/>
                  </a:moveTo>
                  <a:lnTo>
                    <a:pt x="0" y="8607"/>
                  </a:lnTo>
                  <a:lnTo>
                    <a:pt x="73520" y="51070"/>
                  </a:lnTo>
                  <a:lnTo>
                    <a:pt x="73787" y="4246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39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5529;p37"/>
            <p:cNvSpPr/>
            <p:nvPr/>
          </p:nvSpPr>
          <p:spPr>
            <a:xfrm>
              <a:off x="3459134" y="1825020"/>
              <a:ext cx="2049327" cy="1186960"/>
            </a:xfrm>
            <a:custGeom>
              <a:avLst/>
              <a:gdLst/>
              <a:ahLst/>
              <a:cxnLst/>
              <a:rect l="l" t="t" r="r" b="b"/>
              <a:pathLst>
                <a:path w="109312" h="63313" extrusionOk="0">
                  <a:moveTo>
                    <a:pt x="54473" y="1"/>
                  </a:moveTo>
                  <a:lnTo>
                    <a:pt x="0" y="31657"/>
                  </a:lnTo>
                  <a:lnTo>
                    <a:pt x="54839" y="63313"/>
                  </a:lnTo>
                  <a:lnTo>
                    <a:pt x="109312" y="31657"/>
                  </a:lnTo>
                  <a:lnTo>
                    <a:pt x="54473" y="1"/>
                  </a:lnTo>
                  <a:close/>
                </a:path>
              </a:pathLst>
            </a:custGeom>
            <a:solidFill>
              <a:srgbClr val="B59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5530;p37"/>
            <p:cNvSpPr/>
            <p:nvPr/>
          </p:nvSpPr>
          <p:spPr>
            <a:xfrm>
              <a:off x="3711171" y="1825020"/>
              <a:ext cx="1544663" cy="894931"/>
            </a:xfrm>
            <a:custGeom>
              <a:avLst/>
              <a:gdLst/>
              <a:ahLst/>
              <a:cxnLst/>
              <a:rect l="l" t="t" r="r" b="b"/>
              <a:pathLst>
                <a:path w="82393" h="47736" extrusionOk="0">
                  <a:moveTo>
                    <a:pt x="41063" y="1"/>
                  </a:moveTo>
                  <a:lnTo>
                    <a:pt x="0" y="23851"/>
                  </a:lnTo>
                  <a:lnTo>
                    <a:pt x="41330" y="47735"/>
                  </a:lnTo>
                  <a:lnTo>
                    <a:pt x="82392" y="23851"/>
                  </a:lnTo>
                  <a:lnTo>
                    <a:pt x="41063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5531;p37"/>
            <p:cNvSpPr/>
            <p:nvPr/>
          </p:nvSpPr>
          <p:spPr>
            <a:xfrm>
              <a:off x="4483535" y="2418520"/>
              <a:ext cx="1024982" cy="713567"/>
            </a:xfrm>
            <a:custGeom>
              <a:avLst/>
              <a:gdLst/>
              <a:ahLst/>
              <a:cxnLst/>
              <a:rect l="l" t="t" r="r" b="b"/>
              <a:pathLst>
                <a:path w="54673" h="38062" extrusionOk="0">
                  <a:moveTo>
                    <a:pt x="54673" y="1"/>
                  </a:moveTo>
                  <a:lnTo>
                    <a:pt x="200" y="31657"/>
                  </a:lnTo>
                  <a:lnTo>
                    <a:pt x="0" y="38062"/>
                  </a:lnTo>
                  <a:lnTo>
                    <a:pt x="54473" y="6406"/>
                  </a:lnTo>
                  <a:lnTo>
                    <a:pt x="54673" y="1"/>
                  </a:lnTo>
                  <a:close/>
                </a:path>
              </a:pathLst>
            </a:custGeom>
            <a:solidFill>
              <a:srgbClr val="A38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5532;p37"/>
            <p:cNvSpPr/>
            <p:nvPr/>
          </p:nvSpPr>
          <p:spPr>
            <a:xfrm>
              <a:off x="3455384" y="2418520"/>
              <a:ext cx="1031862" cy="713567"/>
            </a:xfrm>
            <a:custGeom>
              <a:avLst/>
              <a:gdLst/>
              <a:ahLst/>
              <a:cxnLst/>
              <a:rect l="l" t="t" r="r" b="b"/>
              <a:pathLst>
                <a:path w="55040" h="38062" extrusionOk="0">
                  <a:moveTo>
                    <a:pt x="200" y="1"/>
                  </a:moveTo>
                  <a:lnTo>
                    <a:pt x="0" y="6406"/>
                  </a:lnTo>
                  <a:lnTo>
                    <a:pt x="54839" y="38062"/>
                  </a:lnTo>
                  <a:lnTo>
                    <a:pt x="55039" y="31657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5533;p37"/>
            <p:cNvSpPr/>
            <p:nvPr/>
          </p:nvSpPr>
          <p:spPr>
            <a:xfrm>
              <a:off x="3806226" y="1752503"/>
              <a:ext cx="1353926" cy="784227"/>
            </a:xfrm>
            <a:custGeom>
              <a:avLst/>
              <a:gdLst/>
              <a:ahLst/>
              <a:cxnLst/>
              <a:rect l="l" t="t" r="r" b="b"/>
              <a:pathLst>
                <a:path w="72219" h="41831" extrusionOk="0">
                  <a:moveTo>
                    <a:pt x="35993" y="0"/>
                  </a:moveTo>
                  <a:lnTo>
                    <a:pt x="0" y="20915"/>
                  </a:lnTo>
                  <a:lnTo>
                    <a:pt x="36226" y="41830"/>
                  </a:lnTo>
                  <a:lnTo>
                    <a:pt x="72219" y="20915"/>
                  </a:lnTo>
                  <a:lnTo>
                    <a:pt x="35993" y="0"/>
                  </a:lnTo>
                  <a:close/>
                </a:path>
              </a:pathLst>
            </a:custGeom>
            <a:solidFill>
              <a:srgbClr val="F9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5534;p37"/>
            <p:cNvSpPr/>
            <p:nvPr/>
          </p:nvSpPr>
          <p:spPr>
            <a:xfrm>
              <a:off x="4073280" y="1751863"/>
              <a:ext cx="818610" cy="474031"/>
            </a:xfrm>
            <a:custGeom>
              <a:avLst/>
              <a:gdLst/>
              <a:ahLst/>
              <a:cxnLst/>
              <a:rect l="l" t="t" r="r" b="b"/>
              <a:pathLst>
                <a:path w="43665" h="25285" extrusionOk="0">
                  <a:moveTo>
                    <a:pt x="21749" y="0"/>
                  </a:moveTo>
                  <a:lnTo>
                    <a:pt x="0" y="12643"/>
                  </a:lnTo>
                  <a:lnTo>
                    <a:pt x="21916" y="25285"/>
                  </a:lnTo>
                  <a:lnTo>
                    <a:pt x="43665" y="12643"/>
                  </a:lnTo>
                  <a:lnTo>
                    <a:pt x="2174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5535;p37"/>
            <p:cNvSpPr/>
            <p:nvPr/>
          </p:nvSpPr>
          <p:spPr>
            <a:xfrm>
              <a:off x="4482898" y="2143987"/>
              <a:ext cx="677291" cy="471537"/>
            </a:xfrm>
            <a:custGeom>
              <a:avLst/>
              <a:gdLst/>
              <a:ahLst/>
              <a:cxnLst/>
              <a:rect l="l" t="t" r="r" b="b"/>
              <a:pathLst>
                <a:path w="36127" h="25152" extrusionOk="0">
                  <a:moveTo>
                    <a:pt x="36127" y="0"/>
                  </a:moveTo>
                  <a:lnTo>
                    <a:pt x="134" y="20915"/>
                  </a:lnTo>
                  <a:lnTo>
                    <a:pt x="1" y="25152"/>
                  </a:lnTo>
                  <a:lnTo>
                    <a:pt x="35993" y="4237"/>
                  </a:lnTo>
                  <a:lnTo>
                    <a:pt x="36127" y="0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5536;p37"/>
            <p:cNvSpPr/>
            <p:nvPr/>
          </p:nvSpPr>
          <p:spPr>
            <a:xfrm>
              <a:off x="3803732" y="2143987"/>
              <a:ext cx="681659" cy="471537"/>
            </a:xfrm>
            <a:custGeom>
              <a:avLst/>
              <a:gdLst/>
              <a:ahLst/>
              <a:cxnLst/>
              <a:rect l="l" t="t" r="r" b="b"/>
              <a:pathLst>
                <a:path w="36360" h="25152" extrusionOk="0">
                  <a:moveTo>
                    <a:pt x="133" y="0"/>
                  </a:moveTo>
                  <a:lnTo>
                    <a:pt x="0" y="4237"/>
                  </a:lnTo>
                  <a:lnTo>
                    <a:pt x="36226" y="25152"/>
                  </a:lnTo>
                  <a:lnTo>
                    <a:pt x="36359" y="2091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5537;p37"/>
            <p:cNvSpPr/>
            <p:nvPr/>
          </p:nvSpPr>
          <p:spPr>
            <a:xfrm>
              <a:off x="4123301" y="1708725"/>
              <a:ext cx="719192" cy="416494"/>
            </a:xfrm>
            <a:custGeom>
              <a:avLst/>
              <a:gdLst/>
              <a:ahLst/>
              <a:cxnLst/>
              <a:rect l="l" t="t" r="r" b="b"/>
              <a:pathLst>
                <a:path w="38362" h="22216" extrusionOk="0">
                  <a:moveTo>
                    <a:pt x="19114" y="0"/>
                  </a:moveTo>
                  <a:lnTo>
                    <a:pt x="1" y="11108"/>
                  </a:lnTo>
                  <a:lnTo>
                    <a:pt x="19214" y="22216"/>
                  </a:lnTo>
                  <a:lnTo>
                    <a:pt x="38361" y="11108"/>
                  </a:lnTo>
                  <a:lnTo>
                    <a:pt x="1911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5538;p37"/>
            <p:cNvSpPr/>
            <p:nvPr/>
          </p:nvSpPr>
          <p:spPr>
            <a:xfrm>
              <a:off x="4482279" y="1916343"/>
              <a:ext cx="360233" cy="250785"/>
            </a:xfrm>
            <a:custGeom>
              <a:avLst/>
              <a:gdLst/>
              <a:ahLst/>
              <a:cxnLst/>
              <a:rect l="l" t="t" r="r" b="b"/>
              <a:pathLst>
                <a:path w="19215" h="13377" extrusionOk="0">
                  <a:moveTo>
                    <a:pt x="19214" y="0"/>
                  </a:moveTo>
                  <a:lnTo>
                    <a:pt x="67" y="11108"/>
                  </a:lnTo>
                  <a:lnTo>
                    <a:pt x="1" y="13376"/>
                  </a:lnTo>
                  <a:lnTo>
                    <a:pt x="19148" y="2235"/>
                  </a:lnTo>
                  <a:lnTo>
                    <a:pt x="19214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5539;p37"/>
            <p:cNvSpPr/>
            <p:nvPr/>
          </p:nvSpPr>
          <p:spPr>
            <a:xfrm>
              <a:off x="4122045" y="1916343"/>
              <a:ext cx="361489" cy="250785"/>
            </a:xfrm>
            <a:custGeom>
              <a:avLst/>
              <a:gdLst/>
              <a:ahLst/>
              <a:cxnLst/>
              <a:rect l="l" t="t" r="r" b="b"/>
              <a:pathLst>
                <a:path w="19282" h="13377" extrusionOk="0">
                  <a:moveTo>
                    <a:pt x="68" y="0"/>
                  </a:moveTo>
                  <a:lnTo>
                    <a:pt x="1" y="2235"/>
                  </a:lnTo>
                  <a:lnTo>
                    <a:pt x="19215" y="13376"/>
                  </a:lnTo>
                  <a:lnTo>
                    <a:pt x="19281" y="1110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5540;p37"/>
          <p:cNvSpPr txBox="1"/>
          <p:nvPr/>
        </p:nvSpPr>
        <p:spPr>
          <a:xfrm>
            <a:off x="757015" y="2300999"/>
            <a:ext cx="4053570" cy="124368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(1) Quy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dung,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hỗ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Google Shape;5541;p37"/>
          <p:cNvSpPr txBox="1"/>
          <p:nvPr/>
        </p:nvSpPr>
        <p:spPr>
          <a:xfrm>
            <a:off x="7149265" y="5670066"/>
            <a:ext cx="4993849" cy="979730"/>
          </a:xfrm>
          <a:prstGeom prst="rect">
            <a:avLst/>
          </a:prstGeom>
          <a:solidFill>
            <a:srgbClr val="6AD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(4) Quy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soát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5542;p37"/>
          <p:cNvSpPr txBox="1"/>
          <p:nvPr/>
        </p:nvSpPr>
        <p:spPr>
          <a:xfrm>
            <a:off x="7134459" y="2241923"/>
            <a:ext cx="4024607" cy="1302756"/>
          </a:xfrm>
          <a:prstGeom prst="rect">
            <a:avLst/>
          </a:prstGeom>
          <a:solidFill>
            <a:srgbClr val="F872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(2) Q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uy định tiền lương, tiền công, chế độ phúc lợi và chính sách ưu đãi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Google Shape;5546;p37"/>
          <p:cNvSpPr txBox="1"/>
          <p:nvPr/>
        </p:nvSpPr>
        <p:spPr>
          <a:xfrm>
            <a:off x="216742" y="4844525"/>
            <a:ext cx="3828825" cy="1259436"/>
          </a:xfrm>
          <a:prstGeom prst="rect">
            <a:avLst/>
          </a:prstGeom>
          <a:solidFill>
            <a:srgbClr val="A38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Quy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76426" y="348698"/>
            <a:ext cx="12024696" cy="687161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6. VỀ QUẢN LÝ KHOA HỌC, ĐMST </a:t>
            </a:r>
            <a:r>
              <a:rPr lang="en-US" sz="3800" b="1" dirty="0">
                <a:solidFill>
                  <a:srgbClr val="C00000"/>
                </a:solidFill>
              </a:rPr>
              <a:t>(04 NHIỆM VỤ)</a:t>
            </a:r>
          </a:p>
        </p:txBody>
      </p:sp>
      <p:grpSp>
        <p:nvGrpSpPr>
          <p:cNvPr id="43" name="Google Shape;16642;p92"/>
          <p:cNvGrpSpPr/>
          <p:nvPr/>
        </p:nvGrpSpPr>
        <p:grpSpPr>
          <a:xfrm>
            <a:off x="10659036" y="1714454"/>
            <a:ext cx="560173" cy="550703"/>
            <a:chOff x="-34755225" y="3202075"/>
            <a:chExt cx="274100" cy="291450"/>
          </a:xfrm>
          <a:solidFill>
            <a:srgbClr val="F8729F"/>
          </a:solidFill>
        </p:grpSpPr>
        <p:sp>
          <p:nvSpPr>
            <p:cNvPr id="44" name="Google Shape;16643;p92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644;p92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645;p92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646;p92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647;p92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648;p92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649;p92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6577;p92"/>
          <p:cNvGrpSpPr/>
          <p:nvPr/>
        </p:nvGrpSpPr>
        <p:grpSpPr>
          <a:xfrm>
            <a:off x="751288" y="1773185"/>
            <a:ext cx="613867" cy="655801"/>
            <a:chOff x="-33286325" y="3944800"/>
            <a:chExt cx="291450" cy="293025"/>
          </a:xfrm>
          <a:solidFill>
            <a:schemeClr val="bg1">
              <a:lumMod val="75000"/>
            </a:schemeClr>
          </a:solidFill>
        </p:grpSpPr>
        <p:sp>
          <p:nvSpPr>
            <p:cNvPr id="52" name="Google Shape;16578;p92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79;p92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80;p92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81;p92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6194;p91"/>
          <p:cNvGrpSpPr/>
          <p:nvPr/>
        </p:nvGrpSpPr>
        <p:grpSpPr>
          <a:xfrm>
            <a:off x="11581386" y="5063332"/>
            <a:ext cx="561728" cy="530774"/>
            <a:chOff x="946175" y="3619500"/>
            <a:chExt cx="296975" cy="293825"/>
          </a:xfrm>
          <a:solidFill>
            <a:srgbClr val="6ADDEC"/>
          </a:solidFill>
        </p:grpSpPr>
        <p:sp>
          <p:nvSpPr>
            <p:cNvPr id="68" name="Google Shape;16195;p91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196;p91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197;p91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198;p91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199;p91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200;p91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6180;p91"/>
          <p:cNvGrpSpPr/>
          <p:nvPr/>
        </p:nvGrpSpPr>
        <p:grpSpPr>
          <a:xfrm>
            <a:off x="251600" y="4259702"/>
            <a:ext cx="350395" cy="542136"/>
            <a:chOff x="6164975" y="3211525"/>
            <a:chExt cx="191425" cy="296175"/>
          </a:xfrm>
          <a:solidFill>
            <a:srgbClr val="A385D6"/>
          </a:solidFill>
        </p:grpSpPr>
        <p:sp>
          <p:nvSpPr>
            <p:cNvPr id="81" name="Google Shape;16181;p91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182;p91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183;p91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184;p91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185;p91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186;p91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187;p91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Graphic 88" descr="Group brainstorm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9232" y="1760505"/>
            <a:ext cx="1564090" cy="1564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947;p27"/>
          <p:cNvSpPr/>
          <p:nvPr/>
        </p:nvSpPr>
        <p:spPr>
          <a:xfrm>
            <a:off x="1684415" y="3736663"/>
            <a:ext cx="6705" cy="45719"/>
          </a:xfrm>
          <a:custGeom>
            <a:avLst/>
            <a:gdLst/>
            <a:ahLst/>
            <a:cxnLst/>
            <a:rect l="l" t="t" r="r" b="b"/>
            <a:pathLst>
              <a:path w="275" h="1915" extrusionOk="0">
                <a:moveTo>
                  <a:pt x="1" y="0"/>
                </a:moveTo>
                <a:lnTo>
                  <a:pt x="1" y="1914"/>
                </a:lnTo>
                <a:lnTo>
                  <a:pt x="274" y="1914"/>
                </a:lnTo>
                <a:cubicBezTo>
                  <a:pt x="153" y="1276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948;p27"/>
          <p:cNvSpPr/>
          <p:nvPr/>
        </p:nvSpPr>
        <p:spPr>
          <a:xfrm>
            <a:off x="5501910" y="4764158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487" extrusionOk="0">
                <a:moveTo>
                  <a:pt x="1" y="1"/>
                </a:moveTo>
                <a:cubicBezTo>
                  <a:pt x="1" y="122"/>
                  <a:pt x="1" y="244"/>
                  <a:pt x="122" y="487"/>
                </a:cubicBezTo>
                <a:lnTo>
                  <a:pt x="1155" y="487"/>
                </a:lnTo>
                <a:lnTo>
                  <a:pt x="1155" y="1"/>
                </a:lnTo>
                <a:close/>
              </a:path>
            </a:pathLst>
          </a:custGeom>
          <a:solidFill>
            <a:srgbClr val="D28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949;p27"/>
          <p:cNvSpPr/>
          <p:nvPr/>
        </p:nvSpPr>
        <p:spPr>
          <a:xfrm>
            <a:off x="638386" y="4716224"/>
            <a:ext cx="132619" cy="91189"/>
          </a:xfrm>
          <a:custGeom>
            <a:avLst/>
            <a:gdLst/>
            <a:ahLst/>
            <a:cxnLst/>
            <a:rect l="l" t="t" r="r" b="b"/>
            <a:pathLst>
              <a:path w="5439" h="4041" extrusionOk="0">
                <a:moveTo>
                  <a:pt x="3039" y="0"/>
                </a:moveTo>
                <a:cubicBezTo>
                  <a:pt x="1125" y="0"/>
                  <a:pt x="0" y="0"/>
                  <a:pt x="0" y="1124"/>
                </a:cubicBezTo>
                <a:lnTo>
                  <a:pt x="0" y="4041"/>
                </a:lnTo>
                <a:lnTo>
                  <a:pt x="5439" y="4041"/>
                </a:lnTo>
                <a:lnTo>
                  <a:pt x="5439" y="0"/>
                </a:ln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950;p27"/>
          <p:cNvSpPr/>
          <p:nvPr/>
        </p:nvSpPr>
        <p:spPr>
          <a:xfrm>
            <a:off x="638386" y="4728215"/>
            <a:ext cx="132619" cy="88617"/>
          </a:xfrm>
          <a:custGeom>
            <a:avLst/>
            <a:gdLst/>
            <a:ahLst/>
            <a:cxnLst/>
            <a:rect l="l" t="t" r="r" b="b"/>
            <a:pathLst>
              <a:path w="5439" h="3927" extrusionOk="0">
                <a:moveTo>
                  <a:pt x="1948" y="1"/>
                </a:moveTo>
                <a:cubicBezTo>
                  <a:pt x="705" y="1"/>
                  <a:pt x="0" y="96"/>
                  <a:pt x="0" y="1010"/>
                </a:cubicBezTo>
                <a:lnTo>
                  <a:pt x="0" y="3927"/>
                </a:lnTo>
                <a:lnTo>
                  <a:pt x="5439" y="3927"/>
                </a:lnTo>
                <a:lnTo>
                  <a:pt x="5439" y="8"/>
                </a:lnTo>
                <a:lnTo>
                  <a:pt x="3039" y="8"/>
                </a:lnTo>
                <a:cubicBezTo>
                  <a:pt x="2640" y="8"/>
                  <a:pt x="2275" y="1"/>
                  <a:pt x="1948" y="1"/>
                </a:cubicBezTo>
                <a:close/>
              </a:path>
            </a:pathLst>
          </a:custGeom>
          <a:solidFill>
            <a:srgbClr val="922A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951;p27"/>
          <p:cNvSpPr/>
          <p:nvPr/>
        </p:nvSpPr>
        <p:spPr>
          <a:xfrm>
            <a:off x="1684415" y="4716224"/>
            <a:ext cx="6705" cy="45719"/>
          </a:xfrm>
          <a:custGeom>
            <a:avLst/>
            <a:gdLst/>
            <a:ahLst/>
            <a:cxnLst/>
            <a:rect l="l" t="t" r="r" b="b"/>
            <a:pathLst>
              <a:path w="275" h="1884" extrusionOk="0">
                <a:moveTo>
                  <a:pt x="1" y="0"/>
                </a:moveTo>
                <a:lnTo>
                  <a:pt x="1" y="1884"/>
                </a:lnTo>
                <a:lnTo>
                  <a:pt x="274" y="1884"/>
                </a:lnTo>
                <a:cubicBezTo>
                  <a:pt x="153" y="1276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" name="Google Shape;952;p27"/>
          <p:cNvSpPr/>
          <p:nvPr/>
        </p:nvSpPr>
        <p:spPr>
          <a:xfrm>
            <a:off x="1684415" y="4760577"/>
            <a:ext cx="6705" cy="45719"/>
          </a:xfrm>
          <a:custGeom>
            <a:avLst/>
            <a:gdLst/>
            <a:ahLst/>
            <a:cxnLst/>
            <a:rect l="l" t="t" r="r" b="b"/>
            <a:pathLst>
              <a:path w="275" h="518" extrusionOk="0">
                <a:moveTo>
                  <a:pt x="1" y="1"/>
                </a:moveTo>
                <a:lnTo>
                  <a:pt x="1" y="517"/>
                </a:lnTo>
                <a:lnTo>
                  <a:pt x="274" y="517"/>
                </a:lnTo>
                <a:lnTo>
                  <a:pt x="274" y="1"/>
                </a:lnTo>
                <a:close/>
              </a:path>
            </a:pathLst>
          </a:custGeom>
          <a:solidFill>
            <a:srgbClr val="D28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" name="Google Shape;955;p27"/>
          <p:cNvSpPr/>
          <p:nvPr/>
        </p:nvSpPr>
        <p:spPr>
          <a:xfrm>
            <a:off x="4881377" y="1254864"/>
            <a:ext cx="28187" cy="11495"/>
          </a:xfrm>
          <a:custGeom>
            <a:avLst/>
            <a:gdLst/>
            <a:ahLst/>
            <a:cxnLst/>
            <a:rect l="l" t="t" r="r" b="b"/>
            <a:pathLst>
              <a:path w="1156" h="488" extrusionOk="0">
                <a:moveTo>
                  <a:pt x="1" y="1"/>
                </a:moveTo>
                <a:cubicBezTo>
                  <a:pt x="1" y="122"/>
                  <a:pt x="1" y="366"/>
                  <a:pt x="122" y="487"/>
                </a:cubicBezTo>
                <a:lnTo>
                  <a:pt x="1155" y="487"/>
                </a:lnTo>
                <a:lnTo>
                  <a:pt x="1155" y="1"/>
                </a:lnTo>
                <a:close/>
              </a:path>
            </a:pathLst>
          </a:custGeom>
          <a:solidFill>
            <a:srgbClr val="D577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" name="Google Shape;956;p27"/>
          <p:cNvSpPr/>
          <p:nvPr/>
        </p:nvSpPr>
        <p:spPr>
          <a:xfrm>
            <a:off x="4881377" y="2086464"/>
            <a:ext cx="28187" cy="12202"/>
          </a:xfrm>
          <a:custGeom>
            <a:avLst/>
            <a:gdLst/>
            <a:ahLst/>
            <a:cxnLst/>
            <a:rect l="l" t="t" r="r" b="b"/>
            <a:pathLst>
              <a:path w="1156" h="518" extrusionOk="0">
                <a:moveTo>
                  <a:pt x="122" y="1"/>
                </a:moveTo>
                <a:cubicBezTo>
                  <a:pt x="1" y="244"/>
                  <a:pt x="1" y="396"/>
                  <a:pt x="1" y="517"/>
                </a:cubicBezTo>
                <a:lnTo>
                  <a:pt x="1155" y="517"/>
                </a:lnTo>
                <a:lnTo>
                  <a:pt x="1155" y="1"/>
                </a:lnTo>
                <a:close/>
              </a:path>
            </a:pathLst>
          </a:custGeom>
          <a:solidFill>
            <a:srgbClr val="AB40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" name="Google Shape;957;p27"/>
          <p:cNvSpPr/>
          <p:nvPr/>
        </p:nvSpPr>
        <p:spPr>
          <a:xfrm>
            <a:off x="4977852" y="1254865"/>
            <a:ext cx="727935" cy="819470"/>
          </a:xfrm>
          <a:custGeom>
            <a:avLst/>
            <a:gdLst/>
            <a:ahLst/>
            <a:cxnLst/>
            <a:rect l="l" t="t" r="r" b="b"/>
            <a:pathLst>
              <a:path w="25978" h="34790" extrusionOk="0">
                <a:moveTo>
                  <a:pt x="0" y="1"/>
                </a:moveTo>
                <a:lnTo>
                  <a:pt x="0" y="34789"/>
                </a:lnTo>
                <a:lnTo>
                  <a:pt x="21268" y="34789"/>
                </a:lnTo>
                <a:cubicBezTo>
                  <a:pt x="23942" y="34789"/>
                  <a:pt x="25978" y="32784"/>
                  <a:pt x="25978" y="30232"/>
                </a:cubicBezTo>
                <a:lnTo>
                  <a:pt x="25978" y="4558"/>
                </a:lnTo>
                <a:cubicBezTo>
                  <a:pt x="25978" y="2006"/>
                  <a:pt x="23942" y="1"/>
                  <a:pt x="21268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958;p27"/>
          <p:cNvSpPr/>
          <p:nvPr/>
        </p:nvSpPr>
        <p:spPr>
          <a:xfrm>
            <a:off x="4977852" y="1278490"/>
            <a:ext cx="727935" cy="820176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" name="Google Shape;959;p27"/>
          <p:cNvSpPr/>
          <p:nvPr/>
        </p:nvSpPr>
        <p:spPr>
          <a:xfrm>
            <a:off x="4977852" y="1266336"/>
            <a:ext cx="727935" cy="820154"/>
          </a:xfrm>
          <a:custGeom>
            <a:avLst/>
            <a:gdLst/>
            <a:ahLst/>
            <a:cxnLst/>
            <a:rect l="l" t="t" r="r" b="b"/>
            <a:pathLst>
              <a:path w="25978" h="34819" extrusionOk="0">
                <a:moveTo>
                  <a:pt x="0" y="0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3"/>
                  <a:pt x="25978" y="30261"/>
                </a:cubicBezTo>
                <a:lnTo>
                  <a:pt x="25978" y="4558"/>
                </a:lnTo>
                <a:cubicBezTo>
                  <a:pt x="25978" y="2036"/>
                  <a:pt x="23942" y="0"/>
                  <a:pt x="21268" y="0"/>
                </a:cubicBezTo>
                <a:close/>
              </a:path>
            </a:pathLst>
          </a:custGeom>
          <a:solidFill>
            <a:srgbClr val="1E54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" name="Google Shape;960;p27"/>
          <p:cNvSpPr/>
          <p:nvPr/>
        </p:nvSpPr>
        <p:spPr>
          <a:xfrm>
            <a:off x="5506554" y="1266336"/>
            <a:ext cx="28974" cy="820154"/>
          </a:xfrm>
          <a:custGeom>
            <a:avLst/>
            <a:gdLst/>
            <a:ahLst/>
            <a:cxnLst/>
            <a:rect l="l" t="t" r="r" b="b"/>
            <a:pathLst>
              <a:path w="1034" h="34819" extrusionOk="0">
                <a:moveTo>
                  <a:pt x="0" y="0"/>
                </a:moveTo>
                <a:cubicBezTo>
                  <a:pt x="122" y="638"/>
                  <a:pt x="122" y="1155"/>
                  <a:pt x="122" y="1793"/>
                </a:cubicBezTo>
                <a:lnTo>
                  <a:pt x="122" y="2279"/>
                </a:lnTo>
                <a:lnTo>
                  <a:pt x="122" y="32419"/>
                </a:lnTo>
                <a:lnTo>
                  <a:pt x="122" y="32935"/>
                </a:lnTo>
                <a:cubicBezTo>
                  <a:pt x="122" y="33695"/>
                  <a:pt x="122" y="34302"/>
                  <a:pt x="0" y="34819"/>
                </a:cubicBezTo>
                <a:lnTo>
                  <a:pt x="1033" y="34819"/>
                </a:lnTo>
                <a:lnTo>
                  <a:pt x="1033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961;p27"/>
          <p:cNvSpPr/>
          <p:nvPr/>
        </p:nvSpPr>
        <p:spPr>
          <a:xfrm>
            <a:off x="655734" y="1206930"/>
            <a:ext cx="132619" cy="95209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0"/>
                </a:moveTo>
                <a:cubicBezTo>
                  <a:pt x="1125" y="0"/>
                  <a:pt x="0" y="0"/>
                  <a:pt x="0" y="1124"/>
                </a:cubicBezTo>
                <a:lnTo>
                  <a:pt x="0" y="4041"/>
                </a:lnTo>
                <a:lnTo>
                  <a:pt x="5439" y="4041"/>
                </a:lnTo>
                <a:lnTo>
                  <a:pt x="5439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962;p27"/>
          <p:cNvSpPr/>
          <p:nvPr/>
        </p:nvSpPr>
        <p:spPr>
          <a:xfrm>
            <a:off x="655734" y="2050685"/>
            <a:ext cx="135594" cy="95209"/>
          </a:xfrm>
          <a:custGeom>
            <a:avLst/>
            <a:gdLst/>
            <a:ahLst/>
            <a:cxnLst/>
            <a:rect l="l" t="t" r="r" b="b"/>
            <a:pathLst>
              <a:path w="5561" h="4042" extrusionOk="0">
                <a:moveTo>
                  <a:pt x="0" y="1"/>
                </a:moveTo>
                <a:lnTo>
                  <a:pt x="0" y="2917"/>
                </a:lnTo>
                <a:cubicBezTo>
                  <a:pt x="0" y="4042"/>
                  <a:pt x="1125" y="4042"/>
                  <a:pt x="3039" y="4042"/>
                </a:cubicBezTo>
                <a:lnTo>
                  <a:pt x="5561" y="4042"/>
                </a:lnTo>
                <a:lnTo>
                  <a:pt x="5561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963;p27"/>
          <p:cNvSpPr/>
          <p:nvPr/>
        </p:nvSpPr>
        <p:spPr>
          <a:xfrm>
            <a:off x="655734" y="2038530"/>
            <a:ext cx="135594" cy="95915"/>
          </a:xfrm>
          <a:custGeom>
            <a:avLst/>
            <a:gdLst/>
            <a:ahLst/>
            <a:cxnLst/>
            <a:rect l="l" t="t" r="r" b="b"/>
            <a:pathLst>
              <a:path w="5561" h="4072" extrusionOk="0">
                <a:moveTo>
                  <a:pt x="0" y="0"/>
                </a:moveTo>
                <a:lnTo>
                  <a:pt x="0" y="2917"/>
                </a:lnTo>
                <a:cubicBezTo>
                  <a:pt x="0" y="4071"/>
                  <a:pt x="1125" y="4071"/>
                  <a:pt x="3039" y="4071"/>
                </a:cubicBezTo>
                <a:lnTo>
                  <a:pt x="5561" y="4071"/>
                </a:lnTo>
                <a:lnTo>
                  <a:pt x="5561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964;p27"/>
          <p:cNvSpPr/>
          <p:nvPr/>
        </p:nvSpPr>
        <p:spPr>
          <a:xfrm>
            <a:off x="655734" y="1218967"/>
            <a:ext cx="132619" cy="92476"/>
          </a:xfrm>
          <a:custGeom>
            <a:avLst/>
            <a:gdLst/>
            <a:ahLst/>
            <a:cxnLst/>
            <a:rect l="l" t="t" r="r" b="b"/>
            <a:pathLst>
              <a:path w="5439" h="3926" extrusionOk="0">
                <a:moveTo>
                  <a:pt x="2024" y="0"/>
                </a:moveTo>
                <a:cubicBezTo>
                  <a:pt x="734" y="0"/>
                  <a:pt x="0" y="99"/>
                  <a:pt x="0" y="1130"/>
                </a:cubicBezTo>
                <a:lnTo>
                  <a:pt x="0" y="3925"/>
                </a:lnTo>
                <a:lnTo>
                  <a:pt x="5439" y="3925"/>
                </a:lnTo>
                <a:lnTo>
                  <a:pt x="5439" y="6"/>
                </a:lnTo>
                <a:lnTo>
                  <a:pt x="3039" y="6"/>
                </a:lnTo>
                <a:cubicBezTo>
                  <a:pt x="2671" y="6"/>
                  <a:pt x="2332" y="0"/>
                  <a:pt x="2024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" name="Google Shape;965;p27"/>
          <p:cNvSpPr/>
          <p:nvPr/>
        </p:nvSpPr>
        <p:spPr>
          <a:xfrm>
            <a:off x="714244" y="1117470"/>
            <a:ext cx="4795750" cy="1091409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0"/>
                </a:moveTo>
                <a:cubicBezTo>
                  <a:pt x="1641" y="0"/>
                  <a:pt x="1" y="1641"/>
                  <a:pt x="1" y="3798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113"/>
                </a:lnTo>
                <a:cubicBezTo>
                  <a:pt x="171147" y="3677"/>
                  <a:pt x="167622" y="0"/>
                  <a:pt x="1630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966;p27"/>
          <p:cNvSpPr/>
          <p:nvPr/>
        </p:nvSpPr>
        <p:spPr>
          <a:xfrm>
            <a:off x="714244" y="1143945"/>
            <a:ext cx="4795750" cy="1088536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1"/>
                </a:moveTo>
                <a:cubicBezTo>
                  <a:pt x="1641" y="1"/>
                  <a:pt x="1" y="1672"/>
                  <a:pt x="1" y="3677"/>
                </a:cubicBezTo>
                <a:lnTo>
                  <a:pt x="1" y="38131"/>
                </a:lnTo>
                <a:cubicBezTo>
                  <a:pt x="1" y="4268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8"/>
                  <a:pt x="171147" y="38131"/>
                </a:cubicBezTo>
                <a:lnTo>
                  <a:pt x="171147" y="811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" name="Google Shape;967;p27"/>
          <p:cNvSpPr/>
          <p:nvPr/>
        </p:nvSpPr>
        <p:spPr>
          <a:xfrm>
            <a:off x="714244" y="1129625"/>
            <a:ext cx="4795750" cy="1091409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763"/>
                  <a:pt x="1" y="3799"/>
                </a:cubicBezTo>
                <a:lnTo>
                  <a:pt x="1" y="38223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3"/>
                </a:cubicBezTo>
                <a:lnTo>
                  <a:pt x="171147" y="8083"/>
                </a:lnTo>
                <a:cubicBezTo>
                  <a:pt x="171147" y="3647"/>
                  <a:pt x="167622" y="1"/>
                  <a:pt x="163065" y="1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" name="Google Shape;968;p27"/>
          <p:cNvSpPr/>
          <p:nvPr/>
        </p:nvSpPr>
        <p:spPr>
          <a:xfrm>
            <a:off x="655734" y="1230531"/>
            <a:ext cx="740852" cy="868135"/>
          </a:xfrm>
          <a:custGeom>
            <a:avLst/>
            <a:gdLst/>
            <a:ahLst/>
            <a:cxnLst/>
            <a:rect l="l" t="t" r="r" b="b"/>
            <a:pathLst>
              <a:path w="30384" h="36856" extrusionOk="0">
                <a:moveTo>
                  <a:pt x="0" y="1"/>
                </a:moveTo>
                <a:lnTo>
                  <a:pt x="0" y="18504"/>
                </a:lnTo>
                <a:lnTo>
                  <a:pt x="0" y="36855"/>
                </a:lnTo>
                <a:cubicBezTo>
                  <a:pt x="0" y="36734"/>
                  <a:pt x="122" y="35974"/>
                  <a:pt x="1520" y="35974"/>
                </a:cubicBezTo>
                <a:lnTo>
                  <a:pt x="30383" y="3597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969;p27"/>
          <p:cNvSpPr/>
          <p:nvPr/>
        </p:nvSpPr>
        <p:spPr>
          <a:xfrm>
            <a:off x="655734" y="1254864"/>
            <a:ext cx="740852" cy="867404"/>
          </a:xfrm>
          <a:custGeom>
            <a:avLst/>
            <a:gdLst/>
            <a:ahLst/>
            <a:cxnLst/>
            <a:rect l="l" t="t" r="r" b="b"/>
            <a:pathLst>
              <a:path w="30384" h="36825" extrusionOk="0">
                <a:moveTo>
                  <a:pt x="0" y="1"/>
                </a:moveTo>
                <a:lnTo>
                  <a:pt x="0" y="18352"/>
                </a:lnTo>
                <a:lnTo>
                  <a:pt x="0" y="36825"/>
                </a:lnTo>
                <a:cubicBezTo>
                  <a:pt x="0" y="36703"/>
                  <a:pt x="122" y="35944"/>
                  <a:pt x="1520" y="35944"/>
                </a:cubicBezTo>
                <a:lnTo>
                  <a:pt x="30383" y="3594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" name="Google Shape;970;p27"/>
          <p:cNvSpPr/>
          <p:nvPr/>
        </p:nvSpPr>
        <p:spPr>
          <a:xfrm>
            <a:off x="655734" y="1245560"/>
            <a:ext cx="740852" cy="864554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3"/>
                  <a:pt x="0" y="1"/>
                </a:cubicBezTo>
                <a:close/>
              </a:path>
            </a:pathLst>
          </a:custGeom>
          <a:solidFill>
            <a:srgbClr val="1E54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971;p27"/>
          <p:cNvSpPr/>
          <p:nvPr/>
        </p:nvSpPr>
        <p:spPr>
          <a:xfrm>
            <a:off x="1396561" y="1204056"/>
            <a:ext cx="52618" cy="945417"/>
          </a:xfrm>
          <a:custGeom>
            <a:avLst/>
            <a:gdLst/>
            <a:ahLst/>
            <a:cxnLst/>
            <a:rect l="l" t="t" r="r" b="b"/>
            <a:pathLst>
              <a:path w="2158" h="40137" extrusionOk="0">
                <a:moveTo>
                  <a:pt x="0" y="1"/>
                </a:moveTo>
                <a:lnTo>
                  <a:pt x="0" y="40136"/>
                </a:lnTo>
                <a:cubicBezTo>
                  <a:pt x="0" y="40136"/>
                  <a:pt x="2157" y="25705"/>
                  <a:pt x="0" y="1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" name="Google Shape;972;p27"/>
          <p:cNvSpPr/>
          <p:nvPr/>
        </p:nvSpPr>
        <p:spPr>
          <a:xfrm>
            <a:off x="1701763" y="1251306"/>
            <a:ext cx="633445" cy="823027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0"/>
                </a:lnTo>
                <a:lnTo>
                  <a:pt x="20145" y="34940"/>
                </a:lnTo>
                <a:cubicBezTo>
                  <a:pt x="23304" y="34940"/>
                  <a:pt x="25978" y="32297"/>
                  <a:pt x="25978" y="29137"/>
                </a:cubicBezTo>
                <a:lnTo>
                  <a:pt x="25978" y="5834"/>
                </a:lnTo>
                <a:cubicBezTo>
                  <a:pt x="25978" y="2674"/>
                  <a:pt x="23304" y="0"/>
                  <a:pt x="20145" y="0"/>
                </a:cubicBezTo>
                <a:close/>
              </a:path>
            </a:pathLst>
          </a:custGeom>
          <a:solidFill>
            <a:srgbClr val="8AB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" name="Google Shape;973;p27"/>
          <p:cNvSpPr/>
          <p:nvPr/>
        </p:nvSpPr>
        <p:spPr>
          <a:xfrm>
            <a:off x="1701763" y="1275639"/>
            <a:ext cx="633445" cy="820154"/>
          </a:xfrm>
          <a:custGeom>
            <a:avLst/>
            <a:gdLst/>
            <a:ahLst/>
            <a:cxnLst/>
            <a:rect l="l" t="t" r="r" b="b"/>
            <a:pathLst>
              <a:path w="25979" h="34819" extrusionOk="0">
                <a:moveTo>
                  <a:pt x="1" y="0"/>
                </a:moveTo>
                <a:lnTo>
                  <a:pt x="1" y="34819"/>
                </a:lnTo>
                <a:lnTo>
                  <a:pt x="20145" y="34819"/>
                </a:lnTo>
                <a:cubicBezTo>
                  <a:pt x="23304" y="34819"/>
                  <a:pt x="25978" y="32267"/>
                  <a:pt x="25978" y="29107"/>
                </a:cubicBezTo>
                <a:lnTo>
                  <a:pt x="25978" y="5803"/>
                </a:lnTo>
                <a:cubicBezTo>
                  <a:pt x="25978" y="2643"/>
                  <a:pt x="23304" y="0"/>
                  <a:pt x="20145" y="0"/>
                </a:cubicBezTo>
                <a:close/>
              </a:path>
            </a:pathLst>
          </a:custGeom>
          <a:solidFill>
            <a:srgbClr val="8AB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974;p27"/>
          <p:cNvSpPr/>
          <p:nvPr/>
        </p:nvSpPr>
        <p:spPr>
          <a:xfrm>
            <a:off x="1701763" y="1266335"/>
            <a:ext cx="633445" cy="820154"/>
          </a:xfrm>
          <a:custGeom>
            <a:avLst/>
            <a:gdLst/>
            <a:ahLst/>
            <a:cxnLst/>
            <a:rect l="l" t="t" r="r" b="b"/>
            <a:pathLst>
              <a:path w="25979" h="34819" extrusionOk="0">
                <a:moveTo>
                  <a:pt x="1" y="0"/>
                </a:moveTo>
                <a:lnTo>
                  <a:pt x="1" y="34819"/>
                </a:lnTo>
                <a:lnTo>
                  <a:pt x="20145" y="34819"/>
                </a:lnTo>
                <a:cubicBezTo>
                  <a:pt x="23304" y="34819"/>
                  <a:pt x="25978" y="32175"/>
                  <a:pt x="25978" y="28985"/>
                </a:cubicBezTo>
                <a:lnTo>
                  <a:pt x="25978" y="5712"/>
                </a:lnTo>
                <a:cubicBezTo>
                  <a:pt x="25978" y="2552"/>
                  <a:pt x="23304" y="0"/>
                  <a:pt x="20145" y="0"/>
                </a:cubicBezTo>
                <a:close/>
              </a:path>
            </a:pathLst>
          </a:custGeom>
          <a:solidFill>
            <a:srgbClr val="1E54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000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975;p27"/>
          <p:cNvSpPr/>
          <p:nvPr/>
        </p:nvSpPr>
        <p:spPr>
          <a:xfrm>
            <a:off x="1701763" y="1206930"/>
            <a:ext cx="6705" cy="44401"/>
          </a:xfrm>
          <a:custGeom>
            <a:avLst/>
            <a:gdLst/>
            <a:ahLst/>
            <a:cxnLst/>
            <a:rect l="l" t="t" r="r" b="b"/>
            <a:pathLst>
              <a:path w="275" h="1885" extrusionOk="0">
                <a:moveTo>
                  <a:pt x="1" y="0"/>
                </a:moveTo>
                <a:lnTo>
                  <a:pt x="1" y="1884"/>
                </a:lnTo>
                <a:lnTo>
                  <a:pt x="274" y="1884"/>
                </a:lnTo>
                <a:cubicBezTo>
                  <a:pt x="153" y="1276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" name="Google Shape;976;p27"/>
          <p:cNvSpPr/>
          <p:nvPr/>
        </p:nvSpPr>
        <p:spPr>
          <a:xfrm>
            <a:off x="1701763" y="2095768"/>
            <a:ext cx="6705" cy="53705"/>
          </a:xfrm>
          <a:custGeom>
            <a:avLst/>
            <a:gdLst/>
            <a:ahLst/>
            <a:cxnLst/>
            <a:rect l="l" t="t" r="r" b="b"/>
            <a:pathLst>
              <a:path w="275" h="2280" extrusionOk="0">
                <a:moveTo>
                  <a:pt x="1" y="1"/>
                </a:moveTo>
                <a:lnTo>
                  <a:pt x="1" y="2279"/>
                </a:lnTo>
                <a:cubicBezTo>
                  <a:pt x="1" y="2279"/>
                  <a:pt x="153" y="1520"/>
                  <a:pt x="274" y="1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977;p27"/>
          <p:cNvSpPr/>
          <p:nvPr/>
        </p:nvSpPr>
        <p:spPr>
          <a:xfrm>
            <a:off x="1701763" y="1266335"/>
            <a:ext cx="40769" cy="820154"/>
          </a:xfrm>
          <a:custGeom>
            <a:avLst/>
            <a:gdLst/>
            <a:ahLst/>
            <a:cxnLst/>
            <a:rect l="l" t="t" r="r" b="b"/>
            <a:pathLst>
              <a:path w="1672" h="34819" extrusionOk="0">
                <a:moveTo>
                  <a:pt x="1" y="0"/>
                </a:moveTo>
                <a:lnTo>
                  <a:pt x="1" y="34819"/>
                </a:lnTo>
                <a:lnTo>
                  <a:pt x="396" y="34819"/>
                </a:lnTo>
                <a:cubicBezTo>
                  <a:pt x="912" y="29745"/>
                  <a:pt x="1672" y="17865"/>
                  <a:pt x="274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982;p27"/>
          <p:cNvSpPr/>
          <p:nvPr/>
        </p:nvSpPr>
        <p:spPr>
          <a:xfrm>
            <a:off x="7652881" y="4727105"/>
            <a:ext cx="6705" cy="53705"/>
          </a:xfrm>
          <a:custGeom>
            <a:avLst/>
            <a:gdLst/>
            <a:ahLst/>
            <a:cxnLst/>
            <a:rect l="l" t="t" r="r" b="b"/>
            <a:pathLst>
              <a:path w="275" h="2280" extrusionOk="0">
                <a:moveTo>
                  <a:pt x="1" y="1"/>
                </a:moveTo>
                <a:lnTo>
                  <a:pt x="1" y="2279"/>
                </a:lnTo>
                <a:cubicBezTo>
                  <a:pt x="1" y="2279"/>
                  <a:pt x="153" y="1520"/>
                  <a:pt x="274" y="1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988;p27"/>
          <p:cNvSpPr/>
          <p:nvPr/>
        </p:nvSpPr>
        <p:spPr>
          <a:xfrm>
            <a:off x="4975234" y="2398903"/>
            <a:ext cx="727935" cy="814579"/>
          </a:xfrm>
          <a:custGeom>
            <a:avLst/>
            <a:gdLst/>
            <a:ahLst/>
            <a:cxnLst/>
            <a:rect l="l" t="t" r="r" b="b"/>
            <a:pathLst>
              <a:path w="25978" h="34942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4"/>
                  <a:pt x="25978" y="30262"/>
                </a:cubicBezTo>
                <a:lnTo>
                  <a:pt x="25978" y="4680"/>
                </a:lnTo>
                <a:cubicBezTo>
                  <a:pt x="25978" y="2037"/>
                  <a:pt x="23942" y="1"/>
                  <a:pt x="21268" y="1"/>
                </a:cubicBezTo>
                <a:close/>
              </a:path>
            </a:pathLst>
          </a:custGeom>
          <a:solidFill>
            <a:srgbClr val="7F5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989;p27"/>
          <p:cNvSpPr/>
          <p:nvPr/>
        </p:nvSpPr>
        <p:spPr>
          <a:xfrm>
            <a:off x="4975234" y="2422285"/>
            <a:ext cx="727935" cy="811734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990;p27"/>
          <p:cNvSpPr/>
          <p:nvPr/>
        </p:nvSpPr>
        <p:spPr>
          <a:xfrm>
            <a:off x="4975234" y="2410956"/>
            <a:ext cx="727935" cy="814556"/>
          </a:xfrm>
          <a:custGeom>
            <a:avLst/>
            <a:gdLst/>
            <a:ahLst/>
            <a:cxnLst/>
            <a:rect l="l" t="t" r="r" b="b"/>
            <a:pathLst>
              <a:path w="25978" h="34941" extrusionOk="0">
                <a:moveTo>
                  <a:pt x="0" y="0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3"/>
                  <a:pt x="25978" y="30231"/>
                </a:cubicBezTo>
                <a:lnTo>
                  <a:pt x="25978" y="4679"/>
                </a:lnTo>
                <a:cubicBezTo>
                  <a:pt x="25978" y="2127"/>
                  <a:pt x="23942" y="0"/>
                  <a:pt x="21268" y="0"/>
                </a:cubicBezTo>
                <a:close/>
              </a:path>
            </a:pathLst>
          </a:custGeom>
          <a:solidFill>
            <a:srgbClr val="451E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991;p27"/>
          <p:cNvSpPr/>
          <p:nvPr/>
        </p:nvSpPr>
        <p:spPr>
          <a:xfrm>
            <a:off x="5503937" y="2410956"/>
            <a:ext cx="28974" cy="814556"/>
          </a:xfrm>
          <a:custGeom>
            <a:avLst/>
            <a:gdLst/>
            <a:ahLst/>
            <a:cxnLst/>
            <a:rect l="l" t="t" r="r" b="b"/>
            <a:pathLst>
              <a:path w="1034" h="34941" extrusionOk="0">
                <a:moveTo>
                  <a:pt x="0" y="0"/>
                </a:moveTo>
                <a:cubicBezTo>
                  <a:pt x="122" y="608"/>
                  <a:pt x="122" y="1246"/>
                  <a:pt x="122" y="1884"/>
                </a:cubicBezTo>
                <a:lnTo>
                  <a:pt x="122" y="2401"/>
                </a:lnTo>
                <a:lnTo>
                  <a:pt x="122" y="32388"/>
                </a:lnTo>
                <a:lnTo>
                  <a:pt x="122" y="33026"/>
                </a:lnTo>
                <a:cubicBezTo>
                  <a:pt x="122" y="33665"/>
                  <a:pt x="122" y="34303"/>
                  <a:pt x="0" y="34941"/>
                </a:cubicBezTo>
                <a:lnTo>
                  <a:pt x="1033" y="34941"/>
                </a:lnTo>
                <a:lnTo>
                  <a:pt x="1033" y="0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" name="Google Shape;992;p27"/>
          <p:cNvSpPr/>
          <p:nvPr/>
        </p:nvSpPr>
        <p:spPr>
          <a:xfrm>
            <a:off x="653118" y="2354219"/>
            <a:ext cx="132619" cy="95021"/>
          </a:xfrm>
          <a:custGeom>
            <a:avLst/>
            <a:gdLst/>
            <a:ahLst/>
            <a:cxnLst/>
            <a:rect l="l" t="t" r="r" b="b"/>
            <a:pathLst>
              <a:path w="5439" h="4076" extrusionOk="0">
                <a:moveTo>
                  <a:pt x="2182" y="1"/>
                </a:moveTo>
                <a:cubicBezTo>
                  <a:pt x="794" y="1"/>
                  <a:pt x="0" y="86"/>
                  <a:pt x="0" y="1158"/>
                </a:cubicBezTo>
                <a:lnTo>
                  <a:pt x="0" y="4075"/>
                </a:lnTo>
                <a:lnTo>
                  <a:pt x="5439" y="4075"/>
                </a:lnTo>
                <a:lnTo>
                  <a:pt x="5439" y="4"/>
                </a:lnTo>
                <a:lnTo>
                  <a:pt x="3039" y="4"/>
                </a:lnTo>
                <a:cubicBezTo>
                  <a:pt x="2732" y="4"/>
                  <a:pt x="2446" y="1"/>
                  <a:pt x="2182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993;p27"/>
          <p:cNvSpPr/>
          <p:nvPr/>
        </p:nvSpPr>
        <p:spPr>
          <a:xfrm>
            <a:off x="653118" y="3190082"/>
            <a:ext cx="135594" cy="91453"/>
          </a:xfrm>
          <a:custGeom>
            <a:avLst/>
            <a:gdLst/>
            <a:ahLst/>
            <a:cxnLst/>
            <a:rect l="l" t="t" r="r" b="b"/>
            <a:pathLst>
              <a:path w="5561" h="3923" extrusionOk="0">
                <a:moveTo>
                  <a:pt x="0" y="0"/>
                </a:moveTo>
                <a:lnTo>
                  <a:pt x="0" y="2765"/>
                </a:lnTo>
                <a:cubicBezTo>
                  <a:pt x="0" y="3837"/>
                  <a:pt x="794" y="3923"/>
                  <a:pt x="2182" y="3923"/>
                </a:cubicBezTo>
                <a:cubicBezTo>
                  <a:pt x="2446" y="3923"/>
                  <a:pt x="2732" y="3920"/>
                  <a:pt x="3039" y="3920"/>
                </a:cubicBezTo>
                <a:lnTo>
                  <a:pt x="5561" y="3920"/>
                </a:lnTo>
                <a:lnTo>
                  <a:pt x="5561" y="0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994;p27"/>
          <p:cNvSpPr/>
          <p:nvPr/>
        </p:nvSpPr>
        <p:spPr>
          <a:xfrm>
            <a:off x="653118" y="3175209"/>
            <a:ext cx="135594" cy="94298"/>
          </a:xfrm>
          <a:custGeom>
            <a:avLst/>
            <a:gdLst/>
            <a:ahLst/>
            <a:cxnLst/>
            <a:rect l="l" t="t" r="r" b="b"/>
            <a:pathLst>
              <a:path w="5561" h="4045" extrusionOk="0">
                <a:moveTo>
                  <a:pt x="0" y="0"/>
                </a:moveTo>
                <a:lnTo>
                  <a:pt x="0" y="2917"/>
                </a:lnTo>
                <a:cubicBezTo>
                  <a:pt x="0" y="3959"/>
                  <a:pt x="788" y="4045"/>
                  <a:pt x="2166" y="4045"/>
                </a:cubicBezTo>
                <a:cubicBezTo>
                  <a:pt x="2435" y="4045"/>
                  <a:pt x="2726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995;p27"/>
          <p:cNvSpPr/>
          <p:nvPr/>
        </p:nvSpPr>
        <p:spPr>
          <a:xfrm>
            <a:off x="653118" y="2363497"/>
            <a:ext cx="132619" cy="94229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1"/>
                </a:moveTo>
                <a:cubicBezTo>
                  <a:pt x="1125" y="1"/>
                  <a:pt x="0" y="1"/>
                  <a:pt x="0" y="1125"/>
                </a:cubicBezTo>
                <a:lnTo>
                  <a:pt x="0" y="4042"/>
                </a:lnTo>
                <a:lnTo>
                  <a:pt x="5439" y="4042"/>
                </a:lnTo>
                <a:lnTo>
                  <a:pt x="5439" y="1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996;p27"/>
          <p:cNvSpPr/>
          <p:nvPr/>
        </p:nvSpPr>
        <p:spPr>
          <a:xfrm>
            <a:off x="711626" y="2265740"/>
            <a:ext cx="4795751" cy="1077356"/>
          </a:xfrm>
          <a:custGeom>
            <a:avLst/>
            <a:gdLst/>
            <a:ahLst/>
            <a:cxnLst/>
            <a:rect l="l" t="t" r="r" b="b"/>
            <a:pathLst>
              <a:path w="171147" h="46214" extrusionOk="0">
                <a:moveTo>
                  <a:pt x="3677" y="1"/>
                </a:moveTo>
                <a:cubicBezTo>
                  <a:pt x="1641" y="1"/>
                  <a:pt x="1" y="1672"/>
                  <a:pt x="1" y="3677"/>
                </a:cubicBezTo>
                <a:lnTo>
                  <a:pt x="1" y="38131"/>
                </a:lnTo>
                <a:cubicBezTo>
                  <a:pt x="1" y="42689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9"/>
                  <a:pt x="171147" y="38131"/>
                </a:cubicBezTo>
                <a:lnTo>
                  <a:pt x="171147" y="8113"/>
                </a:lnTo>
                <a:cubicBezTo>
                  <a:pt x="171147" y="3556"/>
                  <a:pt x="167622" y="1"/>
                  <a:pt x="163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997;p27"/>
          <p:cNvSpPr/>
          <p:nvPr/>
        </p:nvSpPr>
        <p:spPr>
          <a:xfrm>
            <a:off x="711626" y="2289822"/>
            <a:ext cx="4795751" cy="1080176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642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998;p27"/>
          <p:cNvSpPr/>
          <p:nvPr/>
        </p:nvSpPr>
        <p:spPr>
          <a:xfrm>
            <a:off x="711626" y="2277792"/>
            <a:ext cx="4795751" cy="1077332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0"/>
                </a:moveTo>
                <a:cubicBezTo>
                  <a:pt x="1641" y="0"/>
                  <a:pt x="1" y="1641"/>
                  <a:pt x="1" y="3677"/>
                </a:cubicBezTo>
                <a:lnTo>
                  <a:pt x="1" y="38100"/>
                </a:lnTo>
                <a:cubicBezTo>
                  <a:pt x="1" y="4265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58"/>
                  <a:pt x="171147" y="38100"/>
                </a:cubicBezTo>
                <a:lnTo>
                  <a:pt x="171147" y="8113"/>
                </a:lnTo>
                <a:cubicBezTo>
                  <a:pt x="171147" y="3555"/>
                  <a:pt x="167622" y="0"/>
                  <a:pt x="163065" y="0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6" name="Google Shape;999;p27"/>
          <p:cNvSpPr/>
          <p:nvPr/>
        </p:nvSpPr>
        <p:spPr>
          <a:xfrm>
            <a:off x="653118" y="2378370"/>
            <a:ext cx="740853" cy="855656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7" name="Google Shape;1000;p27"/>
          <p:cNvSpPr/>
          <p:nvPr/>
        </p:nvSpPr>
        <p:spPr>
          <a:xfrm>
            <a:off x="653118" y="2401753"/>
            <a:ext cx="740853" cy="855632"/>
          </a:xfrm>
          <a:custGeom>
            <a:avLst/>
            <a:gdLst/>
            <a:ahLst/>
            <a:cxnLst/>
            <a:rect l="l" t="t" r="r" b="b"/>
            <a:pathLst>
              <a:path w="30384" h="36703" extrusionOk="0">
                <a:moveTo>
                  <a:pt x="0" y="0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1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0"/>
                  <a:pt x="0" y="0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" name="Google Shape;1002;p27"/>
          <p:cNvSpPr/>
          <p:nvPr/>
        </p:nvSpPr>
        <p:spPr>
          <a:xfrm>
            <a:off x="1393945" y="2351468"/>
            <a:ext cx="52618" cy="932842"/>
          </a:xfrm>
          <a:custGeom>
            <a:avLst/>
            <a:gdLst/>
            <a:ahLst/>
            <a:cxnLst/>
            <a:rect l="l" t="t" r="r" b="b"/>
            <a:pathLst>
              <a:path w="2158" h="40015" extrusionOk="0">
                <a:moveTo>
                  <a:pt x="0" y="0"/>
                </a:moveTo>
                <a:lnTo>
                  <a:pt x="0" y="40014"/>
                </a:lnTo>
                <a:cubicBezTo>
                  <a:pt x="0" y="40014"/>
                  <a:pt x="2157" y="25704"/>
                  <a:pt x="0" y="0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1003;p27"/>
          <p:cNvSpPr/>
          <p:nvPr/>
        </p:nvSpPr>
        <p:spPr>
          <a:xfrm>
            <a:off x="1699147" y="2398909"/>
            <a:ext cx="633445" cy="811734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20"/>
                </a:lnTo>
                <a:lnTo>
                  <a:pt x="20145" y="34820"/>
                </a:lnTo>
                <a:cubicBezTo>
                  <a:pt x="23304" y="34820"/>
                  <a:pt x="25978" y="32267"/>
                  <a:pt x="25978" y="28986"/>
                </a:cubicBezTo>
                <a:lnTo>
                  <a:pt x="25978" y="5682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7F5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1004;p27"/>
          <p:cNvSpPr/>
          <p:nvPr/>
        </p:nvSpPr>
        <p:spPr>
          <a:xfrm>
            <a:off x="1699147" y="2419447"/>
            <a:ext cx="633445" cy="814579"/>
          </a:xfrm>
          <a:custGeom>
            <a:avLst/>
            <a:gdLst/>
            <a:ahLst/>
            <a:cxnLst/>
            <a:rect l="l" t="t" r="r" b="b"/>
            <a:pathLst>
              <a:path w="25979" h="34942" extrusionOk="0">
                <a:moveTo>
                  <a:pt x="1" y="1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8"/>
                  <a:pt x="25978" y="29108"/>
                </a:cubicBezTo>
                <a:lnTo>
                  <a:pt x="25978" y="5834"/>
                </a:lnTo>
                <a:cubicBezTo>
                  <a:pt x="25978" y="2675"/>
                  <a:pt x="23304" y="1"/>
                  <a:pt x="20145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" name="Google Shape;1005;p27"/>
          <p:cNvSpPr/>
          <p:nvPr/>
        </p:nvSpPr>
        <p:spPr>
          <a:xfrm>
            <a:off x="1699147" y="2410961"/>
            <a:ext cx="633445" cy="811013"/>
          </a:xfrm>
          <a:custGeom>
            <a:avLst/>
            <a:gdLst/>
            <a:ahLst/>
            <a:cxnLst/>
            <a:rect l="l" t="t" r="r" b="b"/>
            <a:pathLst>
              <a:path w="25979" h="34789" extrusionOk="0">
                <a:moveTo>
                  <a:pt x="1" y="0"/>
                </a:moveTo>
                <a:lnTo>
                  <a:pt x="1" y="34789"/>
                </a:lnTo>
                <a:lnTo>
                  <a:pt x="20145" y="34789"/>
                </a:lnTo>
                <a:cubicBezTo>
                  <a:pt x="23304" y="34789"/>
                  <a:pt x="25978" y="32267"/>
                  <a:pt x="25978" y="29107"/>
                </a:cubicBezTo>
                <a:lnTo>
                  <a:pt x="25978" y="5804"/>
                </a:lnTo>
                <a:cubicBezTo>
                  <a:pt x="25978" y="2522"/>
                  <a:pt x="23304" y="0"/>
                  <a:pt x="20145" y="0"/>
                </a:cubicBezTo>
                <a:close/>
              </a:path>
            </a:pathLst>
          </a:custGeom>
          <a:solidFill>
            <a:srgbClr val="451E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3" name="Google Shape;1006;p27"/>
          <p:cNvSpPr/>
          <p:nvPr/>
        </p:nvSpPr>
        <p:spPr>
          <a:xfrm>
            <a:off x="1699147" y="2351468"/>
            <a:ext cx="6705" cy="47463"/>
          </a:xfrm>
          <a:custGeom>
            <a:avLst/>
            <a:gdLst/>
            <a:ahLst/>
            <a:cxnLst/>
            <a:rect l="l" t="t" r="r" b="b"/>
            <a:pathLst>
              <a:path w="275" h="2036" extrusionOk="0">
                <a:moveTo>
                  <a:pt x="1" y="0"/>
                </a:moveTo>
                <a:lnTo>
                  <a:pt x="1" y="2036"/>
                </a:lnTo>
                <a:lnTo>
                  <a:pt x="274" y="2036"/>
                </a:lnTo>
                <a:cubicBezTo>
                  <a:pt x="153" y="1398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4" name="Google Shape;1007;p27"/>
          <p:cNvSpPr/>
          <p:nvPr/>
        </p:nvSpPr>
        <p:spPr>
          <a:xfrm>
            <a:off x="1699147" y="3234003"/>
            <a:ext cx="6705" cy="50308"/>
          </a:xfrm>
          <a:custGeom>
            <a:avLst/>
            <a:gdLst/>
            <a:ahLst/>
            <a:cxnLst/>
            <a:rect l="l" t="t" r="r" b="b"/>
            <a:pathLst>
              <a:path w="275" h="2158" extrusionOk="0">
                <a:moveTo>
                  <a:pt x="1" y="0"/>
                </a:moveTo>
                <a:lnTo>
                  <a:pt x="1" y="2157"/>
                </a:lnTo>
                <a:cubicBezTo>
                  <a:pt x="1" y="2157"/>
                  <a:pt x="153" y="1398"/>
                  <a:pt x="274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5" name="Google Shape;1008;p27"/>
          <p:cNvSpPr/>
          <p:nvPr/>
        </p:nvSpPr>
        <p:spPr>
          <a:xfrm>
            <a:off x="1699147" y="2410961"/>
            <a:ext cx="40769" cy="811013"/>
          </a:xfrm>
          <a:custGeom>
            <a:avLst/>
            <a:gdLst/>
            <a:ahLst/>
            <a:cxnLst/>
            <a:rect l="l" t="t" r="r" b="b"/>
            <a:pathLst>
              <a:path w="1672" h="34789" extrusionOk="0">
                <a:moveTo>
                  <a:pt x="1" y="0"/>
                </a:moveTo>
                <a:lnTo>
                  <a:pt x="1" y="34789"/>
                </a:lnTo>
                <a:lnTo>
                  <a:pt x="396" y="34789"/>
                </a:lnTo>
                <a:cubicBezTo>
                  <a:pt x="912" y="29867"/>
                  <a:pt x="1672" y="17835"/>
                  <a:pt x="274" y="0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7" name="Google Shape;1140;p27"/>
          <p:cNvSpPr/>
          <p:nvPr/>
        </p:nvSpPr>
        <p:spPr>
          <a:xfrm>
            <a:off x="5051133" y="3542467"/>
            <a:ext cx="636600" cy="825889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06"/>
                  <a:pt x="23942" y="1"/>
                  <a:pt x="21268" y="1"/>
                </a:cubicBezTo>
                <a:close/>
              </a:path>
            </a:pathLst>
          </a:custGeom>
          <a:solidFill>
            <a:srgbClr val="7F5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8" name="Google Shape;1141;p27"/>
          <p:cNvSpPr/>
          <p:nvPr/>
        </p:nvSpPr>
        <p:spPr>
          <a:xfrm>
            <a:off x="5088624" y="3563363"/>
            <a:ext cx="636600" cy="828783"/>
          </a:xfrm>
          <a:custGeom>
            <a:avLst/>
            <a:gdLst/>
            <a:ahLst/>
            <a:cxnLst/>
            <a:rect l="l" t="t" r="r" b="b"/>
            <a:pathLst>
              <a:path w="25978" h="34942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905"/>
                  <a:pt x="25978" y="30262"/>
                </a:cubicBezTo>
                <a:lnTo>
                  <a:pt x="25978" y="4680"/>
                </a:lnTo>
                <a:cubicBezTo>
                  <a:pt x="25978" y="2158"/>
                  <a:pt x="23942" y="1"/>
                  <a:pt x="21268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9" name="Google Shape;1142;p27"/>
          <p:cNvSpPr/>
          <p:nvPr/>
        </p:nvSpPr>
        <p:spPr>
          <a:xfrm>
            <a:off x="5007627" y="3553992"/>
            <a:ext cx="731587" cy="825889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20"/>
                </a:lnTo>
                <a:lnTo>
                  <a:pt x="21268" y="34820"/>
                </a:lnTo>
                <a:cubicBezTo>
                  <a:pt x="23942" y="34820"/>
                  <a:pt x="25978" y="32814"/>
                  <a:pt x="25978" y="30262"/>
                </a:cubicBezTo>
                <a:lnTo>
                  <a:pt x="25978" y="4558"/>
                </a:lnTo>
                <a:cubicBezTo>
                  <a:pt x="25978" y="2037"/>
                  <a:pt x="23942" y="1"/>
                  <a:pt x="21268" y="1"/>
                </a:cubicBezTo>
                <a:close/>
              </a:path>
            </a:pathLst>
          </a:custGeom>
          <a:solidFill>
            <a:srgbClr val="7B1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0" name="Google Shape;1143;p27"/>
          <p:cNvSpPr/>
          <p:nvPr/>
        </p:nvSpPr>
        <p:spPr>
          <a:xfrm>
            <a:off x="4910670" y="3542467"/>
            <a:ext cx="28328" cy="11551"/>
          </a:xfrm>
          <a:custGeom>
            <a:avLst/>
            <a:gdLst/>
            <a:ahLst/>
            <a:cxnLst/>
            <a:rect l="l" t="t" r="r" b="b"/>
            <a:pathLst>
              <a:path w="1156" h="487" extrusionOk="0">
                <a:moveTo>
                  <a:pt x="1" y="1"/>
                </a:moveTo>
                <a:cubicBezTo>
                  <a:pt x="1" y="122"/>
                  <a:pt x="1" y="365"/>
                  <a:pt x="122" y="487"/>
                </a:cubicBezTo>
                <a:lnTo>
                  <a:pt x="1155" y="487"/>
                </a:lnTo>
                <a:lnTo>
                  <a:pt x="1155" y="1"/>
                </a:lnTo>
                <a:close/>
              </a:path>
            </a:pathLst>
          </a:custGeom>
          <a:solidFill>
            <a:srgbClr val="659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1" name="Google Shape;1144;p27"/>
          <p:cNvSpPr/>
          <p:nvPr/>
        </p:nvSpPr>
        <p:spPr>
          <a:xfrm>
            <a:off x="5509752" y="3553994"/>
            <a:ext cx="25338" cy="825889"/>
          </a:xfrm>
          <a:custGeom>
            <a:avLst/>
            <a:gdLst/>
            <a:ahLst/>
            <a:cxnLst/>
            <a:rect l="l" t="t" r="r" b="b"/>
            <a:pathLst>
              <a:path w="1034" h="34820" extrusionOk="0">
                <a:moveTo>
                  <a:pt x="0" y="1"/>
                </a:moveTo>
                <a:cubicBezTo>
                  <a:pt x="122" y="639"/>
                  <a:pt x="122" y="1155"/>
                  <a:pt x="122" y="1793"/>
                </a:cubicBezTo>
                <a:lnTo>
                  <a:pt x="122" y="2280"/>
                </a:lnTo>
                <a:lnTo>
                  <a:pt x="122" y="32419"/>
                </a:lnTo>
                <a:lnTo>
                  <a:pt x="122" y="32936"/>
                </a:lnTo>
                <a:cubicBezTo>
                  <a:pt x="122" y="33695"/>
                  <a:pt x="122" y="34333"/>
                  <a:pt x="0" y="34820"/>
                </a:cubicBezTo>
                <a:lnTo>
                  <a:pt x="1033" y="34820"/>
                </a:lnTo>
                <a:lnTo>
                  <a:pt x="1033" y="1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2" name="Google Shape;1145;p27"/>
          <p:cNvSpPr/>
          <p:nvPr/>
        </p:nvSpPr>
        <p:spPr>
          <a:xfrm>
            <a:off x="663825" y="3494199"/>
            <a:ext cx="133284" cy="95872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0"/>
                </a:moveTo>
                <a:cubicBezTo>
                  <a:pt x="1125" y="0"/>
                  <a:pt x="0" y="0"/>
                  <a:pt x="0" y="1155"/>
                </a:cubicBezTo>
                <a:lnTo>
                  <a:pt x="0" y="4041"/>
                </a:lnTo>
                <a:lnTo>
                  <a:pt x="5439" y="4041"/>
                </a:lnTo>
                <a:lnTo>
                  <a:pt x="5439" y="0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3" name="Google Shape;1146;p27"/>
          <p:cNvSpPr/>
          <p:nvPr/>
        </p:nvSpPr>
        <p:spPr>
          <a:xfrm>
            <a:off x="663825" y="4343831"/>
            <a:ext cx="136274" cy="96584"/>
          </a:xfrm>
          <a:custGeom>
            <a:avLst/>
            <a:gdLst/>
            <a:ahLst/>
            <a:cxnLst/>
            <a:rect l="l" t="t" r="r" b="b"/>
            <a:pathLst>
              <a:path w="5561" h="4072" extrusionOk="0">
                <a:moveTo>
                  <a:pt x="0" y="0"/>
                </a:moveTo>
                <a:lnTo>
                  <a:pt x="0" y="2917"/>
                </a:lnTo>
                <a:cubicBezTo>
                  <a:pt x="0" y="4072"/>
                  <a:pt x="1125" y="4072"/>
                  <a:pt x="3039" y="4072"/>
                </a:cubicBezTo>
                <a:lnTo>
                  <a:pt x="5561" y="4072"/>
                </a:lnTo>
                <a:lnTo>
                  <a:pt x="5561" y="0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4" name="Google Shape;1147;p27"/>
          <p:cNvSpPr/>
          <p:nvPr/>
        </p:nvSpPr>
        <p:spPr>
          <a:xfrm>
            <a:off x="663825" y="4332303"/>
            <a:ext cx="136274" cy="95872"/>
          </a:xfrm>
          <a:custGeom>
            <a:avLst/>
            <a:gdLst/>
            <a:ahLst/>
            <a:cxnLst/>
            <a:rect l="l" t="t" r="r" b="b"/>
            <a:pathLst>
              <a:path w="5561" h="4042" extrusionOk="0">
                <a:moveTo>
                  <a:pt x="0" y="0"/>
                </a:moveTo>
                <a:lnTo>
                  <a:pt x="0" y="2887"/>
                </a:lnTo>
                <a:cubicBezTo>
                  <a:pt x="0" y="4041"/>
                  <a:pt x="1125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5" name="Google Shape;1148;p27"/>
          <p:cNvSpPr/>
          <p:nvPr/>
        </p:nvSpPr>
        <p:spPr>
          <a:xfrm>
            <a:off x="663825" y="3506343"/>
            <a:ext cx="133284" cy="93097"/>
          </a:xfrm>
          <a:custGeom>
            <a:avLst/>
            <a:gdLst/>
            <a:ahLst/>
            <a:cxnLst/>
            <a:rect l="l" t="t" r="r" b="b"/>
            <a:pathLst>
              <a:path w="5439" h="3925" extrusionOk="0">
                <a:moveTo>
                  <a:pt x="2095" y="1"/>
                </a:moveTo>
                <a:cubicBezTo>
                  <a:pt x="760" y="1"/>
                  <a:pt x="0" y="83"/>
                  <a:pt x="0" y="1007"/>
                </a:cubicBezTo>
                <a:lnTo>
                  <a:pt x="0" y="3924"/>
                </a:lnTo>
                <a:lnTo>
                  <a:pt x="5439" y="3924"/>
                </a:lnTo>
                <a:lnTo>
                  <a:pt x="5439" y="5"/>
                </a:lnTo>
                <a:lnTo>
                  <a:pt x="3039" y="5"/>
                </a:lnTo>
                <a:cubicBezTo>
                  <a:pt x="2698" y="5"/>
                  <a:pt x="2383" y="1"/>
                  <a:pt x="2095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6" name="Google Shape;1149;p27"/>
          <p:cNvSpPr/>
          <p:nvPr/>
        </p:nvSpPr>
        <p:spPr>
          <a:xfrm>
            <a:off x="722638" y="3404115"/>
            <a:ext cx="4194012" cy="1099011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0"/>
                </a:moveTo>
                <a:cubicBezTo>
                  <a:pt x="1641" y="0"/>
                  <a:pt x="1" y="1641"/>
                  <a:pt x="1" y="3798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112"/>
                </a:lnTo>
                <a:cubicBezTo>
                  <a:pt x="171147" y="3677"/>
                  <a:pt x="167622" y="0"/>
                  <a:pt x="1630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7" name="Google Shape;1150;p27"/>
          <p:cNvSpPr/>
          <p:nvPr/>
        </p:nvSpPr>
        <p:spPr>
          <a:xfrm>
            <a:off x="722628" y="3431477"/>
            <a:ext cx="4788152" cy="1095406"/>
          </a:xfrm>
          <a:custGeom>
            <a:avLst/>
            <a:gdLst/>
            <a:ahLst/>
            <a:cxnLst/>
            <a:rect l="l" t="t" r="r" b="b"/>
            <a:pathLst>
              <a:path w="171147" h="46183" extrusionOk="0">
                <a:moveTo>
                  <a:pt x="3677" y="1"/>
                </a:moveTo>
                <a:cubicBezTo>
                  <a:pt x="1641" y="1"/>
                  <a:pt x="1" y="1642"/>
                  <a:pt x="1" y="3647"/>
                </a:cubicBezTo>
                <a:lnTo>
                  <a:pt x="1" y="38101"/>
                </a:lnTo>
                <a:cubicBezTo>
                  <a:pt x="1" y="42658"/>
                  <a:pt x="3677" y="46183"/>
                  <a:pt x="8113" y="46183"/>
                </a:cubicBezTo>
                <a:lnTo>
                  <a:pt x="163065" y="46183"/>
                </a:lnTo>
                <a:cubicBezTo>
                  <a:pt x="167622" y="46183"/>
                  <a:pt x="171147" y="42658"/>
                  <a:pt x="171147" y="38101"/>
                </a:cubicBezTo>
                <a:lnTo>
                  <a:pt x="171147" y="8083"/>
                </a:lnTo>
                <a:cubicBezTo>
                  <a:pt x="171147" y="364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8" name="Google Shape;1151;p27"/>
          <p:cNvSpPr/>
          <p:nvPr/>
        </p:nvSpPr>
        <p:spPr>
          <a:xfrm>
            <a:off x="722628" y="3416353"/>
            <a:ext cx="4788152" cy="1099011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763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9" name="Google Shape;1152;p27"/>
          <p:cNvSpPr/>
          <p:nvPr/>
        </p:nvSpPr>
        <p:spPr>
          <a:xfrm>
            <a:off x="663825" y="3517965"/>
            <a:ext cx="744570" cy="874181"/>
          </a:xfrm>
          <a:custGeom>
            <a:avLst/>
            <a:gdLst/>
            <a:ahLst/>
            <a:cxnLst/>
            <a:rect l="l" t="t" r="r" b="b"/>
            <a:pathLst>
              <a:path w="30384" h="36856" extrusionOk="0">
                <a:moveTo>
                  <a:pt x="0" y="1"/>
                </a:moveTo>
                <a:lnTo>
                  <a:pt x="0" y="18504"/>
                </a:lnTo>
                <a:lnTo>
                  <a:pt x="0" y="36855"/>
                </a:lnTo>
                <a:cubicBezTo>
                  <a:pt x="0" y="36734"/>
                  <a:pt x="122" y="35974"/>
                  <a:pt x="1520" y="35974"/>
                </a:cubicBezTo>
                <a:lnTo>
                  <a:pt x="30383" y="35974"/>
                </a:lnTo>
                <a:lnTo>
                  <a:pt x="30383" y="912"/>
                </a:lnTo>
                <a:lnTo>
                  <a:pt x="1520" y="912"/>
                </a:lnTo>
                <a:cubicBezTo>
                  <a:pt x="122" y="912"/>
                  <a:pt x="0" y="153"/>
                  <a:pt x="0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0" name="Google Shape;1153;p27"/>
          <p:cNvSpPr/>
          <p:nvPr/>
        </p:nvSpPr>
        <p:spPr>
          <a:xfrm>
            <a:off x="663825" y="3542467"/>
            <a:ext cx="744570" cy="873445"/>
          </a:xfrm>
          <a:custGeom>
            <a:avLst/>
            <a:gdLst/>
            <a:ahLst/>
            <a:cxnLst/>
            <a:rect l="l" t="t" r="r" b="b"/>
            <a:pathLst>
              <a:path w="30384" h="36825" extrusionOk="0">
                <a:moveTo>
                  <a:pt x="0" y="1"/>
                </a:moveTo>
                <a:lnTo>
                  <a:pt x="0" y="18352"/>
                </a:lnTo>
                <a:lnTo>
                  <a:pt x="0" y="36825"/>
                </a:lnTo>
                <a:cubicBezTo>
                  <a:pt x="0" y="36703"/>
                  <a:pt x="122" y="35944"/>
                  <a:pt x="1520" y="35944"/>
                </a:cubicBezTo>
                <a:lnTo>
                  <a:pt x="30383" y="3594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1" name="Google Shape;1154;p27"/>
          <p:cNvSpPr/>
          <p:nvPr/>
        </p:nvSpPr>
        <p:spPr>
          <a:xfrm>
            <a:off x="663825" y="3533097"/>
            <a:ext cx="744570" cy="871288"/>
          </a:xfrm>
          <a:custGeom>
            <a:avLst/>
            <a:gdLst/>
            <a:ahLst/>
            <a:cxnLst/>
            <a:rect l="l" t="t" r="r" b="b"/>
            <a:pathLst>
              <a:path w="30384" h="36734" extrusionOk="0">
                <a:moveTo>
                  <a:pt x="0" y="1"/>
                </a:moveTo>
                <a:lnTo>
                  <a:pt x="0" y="18352"/>
                </a:lnTo>
                <a:lnTo>
                  <a:pt x="0" y="36734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"/>
                  <a:pt x="0" y="1"/>
                </a:cubicBezTo>
                <a:close/>
              </a:path>
            </a:pathLst>
          </a:custGeom>
          <a:solidFill>
            <a:srgbClr val="7B1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2" name="Google Shape;1155;p27"/>
          <p:cNvSpPr/>
          <p:nvPr/>
        </p:nvSpPr>
        <p:spPr>
          <a:xfrm>
            <a:off x="1408369" y="3491305"/>
            <a:ext cx="52882" cy="952002"/>
          </a:xfrm>
          <a:custGeom>
            <a:avLst/>
            <a:gdLst/>
            <a:ahLst/>
            <a:cxnLst/>
            <a:rect l="l" t="t" r="r" b="b"/>
            <a:pathLst>
              <a:path w="2158" h="40137" extrusionOk="0">
                <a:moveTo>
                  <a:pt x="0" y="1"/>
                </a:moveTo>
                <a:lnTo>
                  <a:pt x="0" y="40136"/>
                </a:lnTo>
                <a:cubicBezTo>
                  <a:pt x="0" y="40136"/>
                  <a:pt x="2157" y="25704"/>
                  <a:pt x="0" y="1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3" name="Google Shape;1156;p27"/>
          <p:cNvSpPr/>
          <p:nvPr/>
        </p:nvSpPr>
        <p:spPr>
          <a:xfrm>
            <a:off x="1715102" y="3539596"/>
            <a:ext cx="636623" cy="828760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0"/>
                </a:lnTo>
                <a:lnTo>
                  <a:pt x="20145" y="34940"/>
                </a:lnTo>
                <a:cubicBezTo>
                  <a:pt x="23304" y="34940"/>
                  <a:pt x="25978" y="32267"/>
                  <a:pt x="25978" y="29107"/>
                </a:cubicBezTo>
                <a:lnTo>
                  <a:pt x="25978" y="5803"/>
                </a:lnTo>
                <a:cubicBezTo>
                  <a:pt x="25978" y="2644"/>
                  <a:pt x="23304" y="0"/>
                  <a:pt x="20145" y="0"/>
                </a:cubicBezTo>
                <a:close/>
              </a:path>
            </a:pathLst>
          </a:custGeom>
          <a:solidFill>
            <a:srgbClr val="997D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1157;p27"/>
          <p:cNvSpPr/>
          <p:nvPr/>
        </p:nvSpPr>
        <p:spPr>
          <a:xfrm>
            <a:off x="1715102" y="3563363"/>
            <a:ext cx="636623" cy="825889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20"/>
                </a:lnTo>
                <a:lnTo>
                  <a:pt x="20145" y="34820"/>
                </a:lnTo>
                <a:cubicBezTo>
                  <a:pt x="23304" y="34820"/>
                  <a:pt x="25978" y="32267"/>
                  <a:pt x="25978" y="29108"/>
                </a:cubicBezTo>
                <a:lnTo>
                  <a:pt x="25978" y="5834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1158;p27"/>
          <p:cNvSpPr/>
          <p:nvPr/>
        </p:nvSpPr>
        <p:spPr>
          <a:xfrm>
            <a:off x="1715102" y="3551124"/>
            <a:ext cx="636623" cy="828760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7"/>
                  <a:pt x="25978" y="29137"/>
                </a:cubicBezTo>
                <a:lnTo>
                  <a:pt x="25978" y="5834"/>
                </a:lnTo>
                <a:cubicBezTo>
                  <a:pt x="25978" y="2674"/>
                  <a:pt x="23304" y="0"/>
                  <a:pt x="20145" y="0"/>
                </a:cubicBezTo>
                <a:close/>
              </a:path>
            </a:pathLst>
          </a:custGeom>
          <a:solidFill>
            <a:srgbClr val="7B1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6" name="Google Shape;1159;p27"/>
          <p:cNvSpPr/>
          <p:nvPr/>
        </p:nvSpPr>
        <p:spPr>
          <a:xfrm>
            <a:off x="1715102" y="4389229"/>
            <a:ext cx="6738" cy="54079"/>
          </a:xfrm>
          <a:custGeom>
            <a:avLst/>
            <a:gdLst/>
            <a:ahLst/>
            <a:cxnLst/>
            <a:rect l="l" t="t" r="r" b="b"/>
            <a:pathLst>
              <a:path w="275" h="2280" extrusionOk="0">
                <a:moveTo>
                  <a:pt x="1" y="1"/>
                </a:moveTo>
                <a:lnTo>
                  <a:pt x="1" y="2279"/>
                </a:lnTo>
                <a:cubicBezTo>
                  <a:pt x="1" y="2279"/>
                  <a:pt x="153" y="1520"/>
                  <a:pt x="274" y="1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7" name="Google Shape;1160;p27"/>
          <p:cNvSpPr/>
          <p:nvPr/>
        </p:nvSpPr>
        <p:spPr>
          <a:xfrm>
            <a:off x="1715102" y="3551124"/>
            <a:ext cx="40973" cy="828760"/>
          </a:xfrm>
          <a:custGeom>
            <a:avLst/>
            <a:gdLst/>
            <a:ahLst/>
            <a:cxnLst/>
            <a:rect l="l" t="t" r="r" b="b"/>
            <a:pathLst>
              <a:path w="1672" h="34941" extrusionOk="0">
                <a:moveTo>
                  <a:pt x="1" y="0"/>
                </a:moveTo>
                <a:lnTo>
                  <a:pt x="1" y="34941"/>
                </a:lnTo>
                <a:lnTo>
                  <a:pt x="396" y="34941"/>
                </a:lnTo>
                <a:cubicBezTo>
                  <a:pt x="912" y="29897"/>
                  <a:pt x="1672" y="17865"/>
                  <a:pt x="274" y="0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1169;p27"/>
          <p:cNvSpPr/>
          <p:nvPr/>
        </p:nvSpPr>
        <p:spPr>
          <a:xfrm>
            <a:off x="5044825" y="4758390"/>
            <a:ext cx="633422" cy="785045"/>
          </a:xfrm>
          <a:custGeom>
            <a:avLst/>
            <a:gdLst/>
            <a:ahLst/>
            <a:cxnLst/>
            <a:rect l="l" t="t" r="r" b="b"/>
            <a:pathLst>
              <a:path w="25978" h="34789" extrusionOk="0">
                <a:moveTo>
                  <a:pt x="0" y="1"/>
                </a:moveTo>
                <a:lnTo>
                  <a:pt x="0" y="34789"/>
                </a:lnTo>
                <a:lnTo>
                  <a:pt x="21268" y="34789"/>
                </a:lnTo>
                <a:cubicBezTo>
                  <a:pt x="23942" y="34789"/>
                  <a:pt x="25978" y="32784"/>
                  <a:pt x="25978" y="30232"/>
                </a:cubicBezTo>
                <a:lnTo>
                  <a:pt x="25978" y="4558"/>
                </a:lnTo>
                <a:cubicBezTo>
                  <a:pt x="25978" y="2006"/>
                  <a:pt x="23942" y="1"/>
                  <a:pt x="21268" y="1"/>
                </a:cubicBez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1170;p27"/>
          <p:cNvSpPr/>
          <p:nvPr/>
        </p:nvSpPr>
        <p:spPr>
          <a:xfrm>
            <a:off x="5044825" y="4778271"/>
            <a:ext cx="633422" cy="788476"/>
          </a:xfrm>
          <a:custGeom>
            <a:avLst/>
            <a:gdLst/>
            <a:ahLst/>
            <a:cxnLst/>
            <a:rect l="l" t="t" r="r" b="b"/>
            <a:pathLst>
              <a:path w="25978" h="34941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905"/>
                  <a:pt x="25978" y="30262"/>
                </a:cubicBezTo>
                <a:lnTo>
                  <a:pt x="25978" y="4680"/>
                </a:lnTo>
                <a:cubicBezTo>
                  <a:pt x="25978" y="2158"/>
                  <a:pt x="23942" y="1"/>
                  <a:pt x="21268" y="1"/>
                </a:cubicBez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1171;p27"/>
          <p:cNvSpPr/>
          <p:nvPr/>
        </p:nvSpPr>
        <p:spPr>
          <a:xfrm>
            <a:off x="4960502" y="4769361"/>
            <a:ext cx="727935" cy="785744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B33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1172;p27"/>
          <p:cNvSpPr/>
          <p:nvPr/>
        </p:nvSpPr>
        <p:spPr>
          <a:xfrm>
            <a:off x="4864029" y="5555079"/>
            <a:ext cx="28187" cy="11666"/>
          </a:xfrm>
          <a:custGeom>
            <a:avLst/>
            <a:gdLst/>
            <a:ahLst/>
            <a:cxnLst/>
            <a:rect l="l" t="t" r="r" b="b"/>
            <a:pathLst>
              <a:path w="1156" h="517" extrusionOk="0">
                <a:moveTo>
                  <a:pt x="122" y="0"/>
                </a:moveTo>
                <a:cubicBezTo>
                  <a:pt x="1" y="122"/>
                  <a:pt x="1" y="395"/>
                  <a:pt x="1" y="517"/>
                </a:cubicBezTo>
                <a:lnTo>
                  <a:pt x="1155" y="517"/>
                </a:lnTo>
                <a:lnTo>
                  <a:pt x="1155" y="0"/>
                </a:lnTo>
                <a:close/>
              </a:path>
            </a:pathLst>
          </a:custGeom>
          <a:solidFill>
            <a:srgbClr val="993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1173;p27"/>
          <p:cNvSpPr/>
          <p:nvPr/>
        </p:nvSpPr>
        <p:spPr>
          <a:xfrm>
            <a:off x="5504884" y="4769358"/>
            <a:ext cx="25212" cy="785744"/>
          </a:xfrm>
          <a:custGeom>
            <a:avLst/>
            <a:gdLst/>
            <a:ahLst/>
            <a:cxnLst/>
            <a:rect l="l" t="t" r="r" b="b"/>
            <a:pathLst>
              <a:path w="1034" h="34820" extrusionOk="0">
                <a:moveTo>
                  <a:pt x="0" y="1"/>
                </a:moveTo>
                <a:cubicBezTo>
                  <a:pt x="122" y="517"/>
                  <a:pt x="122" y="1155"/>
                  <a:pt x="122" y="1793"/>
                </a:cubicBezTo>
                <a:lnTo>
                  <a:pt x="122" y="2280"/>
                </a:lnTo>
                <a:lnTo>
                  <a:pt x="122" y="32419"/>
                </a:lnTo>
                <a:lnTo>
                  <a:pt x="122" y="32936"/>
                </a:lnTo>
                <a:cubicBezTo>
                  <a:pt x="122" y="33695"/>
                  <a:pt x="122" y="34181"/>
                  <a:pt x="0" y="34819"/>
                </a:cubicBezTo>
                <a:lnTo>
                  <a:pt x="1033" y="34819"/>
                </a:lnTo>
                <a:lnTo>
                  <a:pt x="1033" y="1"/>
                </a:lnTo>
                <a:close/>
              </a:path>
            </a:pathLst>
          </a:custGeom>
          <a:solidFill>
            <a:srgbClr val="CD4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1174;p27"/>
          <p:cNvSpPr/>
          <p:nvPr/>
        </p:nvSpPr>
        <p:spPr>
          <a:xfrm>
            <a:off x="638386" y="5520802"/>
            <a:ext cx="135594" cy="91212"/>
          </a:xfrm>
          <a:custGeom>
            <a:avLst/>
            <a:gdLst/>
            <a:ahLst/>
            <a:cxnLst/>
            <a:rect l="l" t="t" r="r" b="b"/>
            <a:pathLst>
              <a:path w="5561" h="4042" extrusionOk="0">
                <a:moveTo>
                  <a:pt x="0" y="0"/>
                </a:moveTo>
                <a:lnTo>
                  <a:pt x="0" y="2917"/>
                </a:lnTo>
                <a:cubicBezTo>
                  <a:pt x="0" y="4041"/>
                  <a:pt x="1125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1175;p27"/>
          <p:cNvSpPr/>
          <p:nvPr/>
        </p:nvSpPr>
        <p:spPr>
          <a:xfrm>
            <a:off x="638386" y="5509135"/>
            <a:ext cx="135594" cy="91911"/>
          </a:xfrm>
          <a:custGeom>
            <a:avLst/>
            <a:gdLst/>
            <a:ahLst/>
            <a:cxnLst/>
            <a:rect l="l" t="t" r="r" b="b"/>
            <a:pathLst>
              <a:path w="5561" h="4073" extrusionOk="0">
                <a:moveTo>
                  <a:pt x="0" y="1"/>
                </a:moveTo>
                <a:lnTo>
                  <a:pt x="0" y="2918"/>
                </a:lnTo>
                <a:cubicBezTo>
                  <a:pt x="0" y="4072"/>
                  <a:pt x="1125" y="4072"/>
                  <a:pt x="3039" y="4072"/>
                </a:cubicBezTo>
                <a:lnTo>
                  <a:pt x="5561" y="4072"/>
                </a:lnTo>
                <a:lnTo>
                  <a:pt x="5561" y="1"/>
                </a:lnTo>
                <a:close/>
              </a:path>
            </a:pathLst>
          </a:custGeom>
          <a:solidFill>
            <a:srgbClr val="922A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1176;p27"/>
          <p:cNvSpPr/>
          <p:nvPr/>
        </p:nvSpPr>
        <p:spPr>
          <a:xfrm>
            <a:off x="696905" y="4626763"/>
            <a:ext cx="4173074" cy="1045569"/>
          </a:xfrm>
          <a:custGeom>
            <a:avLst/>
            <a:gdLst/>
            <a:ahLst/>
            <a:cxnLst/>
            <a:rect l="l" t="t" r="r" b="b"/>
            <a:pathLst>
              <a:path w="171147" h="46334" extrusionOk="0">
                <a:moveTo>
                  <a:pt x="3677" y="0"/>
                </a:moveTo>
                <a:cubicBezTo>
                  <a:pt x="1641" y="0"/>
                  <a:pt x="1" y="1641"/>
                  <a:pt x="1" y="3677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112"/>
                </a:lnTo>
                <a:cubicBezTo>
                  <a:pt x="171147" y="3677"/>
                  <a:pt x="167622" y="0"/>
                  <a:pt x="1630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1177;p27"/>
          <p:cNvSpPr/>
          <p:nvPr/>
        </p:nvSpPr>
        <p:spPr>
          <a:xfrm>
            <a:off x="696894" y="4652112"/>
            <a:ext cx="4807816" cy="1042838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0"/>
                </a:moveTo>
                <a:cubicBezTo>
                  <a:pt x="1641" y="0"/>
                  <a:pt x="1" y="1671"/>
                  <a:pt x="1" y="3677"/>
                </a:cubicBezTo>
                <a:lnTo>
                  <a:pt x="1" y="38131"/>
                </a:lnTo>
                <a:cubicBezTo>
                  <a:pt x="1" y="4268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8"/>
                  <a:pt x="171147" y="38131"/>
                </a:cubicBezTo>
                <a:lnTo>
                  <a:pt x="171147" y="8113"/>
                </a:lnTo>
                <a:cubicBezTo>
                  <a:pt x="171147" y="3555"/>
                  <a:pt x="167622" y="0"/>
                  <a:pt x="163065" y="0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1178;p27"/>
          <p:cNvSpPr/>
          <p:nvPr/>
        </p:nvSpPr>
        <p:spPr>
          <a:xfrm>
            <a:off x="696896" y="4638412"/>
            <a:ext cx="4807816" cy="1045591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641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47"/>
                  <a:pt x="167622" y="1"/>
                  <a:pt x="163065" y="1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1179;p27"/>
          <p:cNvSpPr/>
          <p:nvPr/>
        </p:nvSpPr>
        <p:spPr>
          <a:xfrm>
            <a:off x="638386" y="4735079"/>
            <a:ext cx="740853" cy="831666"/>
          </a:xfrm>
          <a:custGeom>
            <a:avLst/>
            <a:gdLst/>
            <a:ahLst/>
            <a:cxnLst/>
            <a:rect l="l" t="t" r="r" b="b"/>
            <a:pathLst>
              <a:path w="30384" h="36855" extrusionOk="0">
                <a:moveTo>
                  <a:pt x="0" y="1"/>
                </a:moveTo>
                <a:lnTo>
                  <a:pt x="0" y="18504"/>
                </a:lnTo>
                <a:lnTo>
                  <a:pt x="0" y="36855"/>
                </a:lnTo>
                <a:cubicBezTo>
                  <a:pt x="0" y="36733"/>
                  <a:pt x="122" y="35974"/>
                  <a:pt x="1520" y="35974"/>
                </a:cubicBezTo>
                <a:lnTo>
                  <a:pt x="30383" y="3597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1180;p27"/>
          <p:cNvSpPr/>
          <p:nvPr/>
        </p:nvSpPr>
        <p:spPr>
          <a:xfrm>
            <a:off x="638386" y="4758390"/>
            <a:ext cx="740853" cy="830989"/>
          </a:xfrm>
          <a:custGeom>
            <a:avLst/>
            <a:gdLst/>
            <a:ahLst/>
            <a:cxnLst/>
            <a:rect l="l" t="t" r="r" b="b"/>
            <a:pathLst>
              <a:path w="30384" h="36825" extrusionOk="0">
                <a:moveTo>
                  <a:pt x="0" y="1"/>
                </a:moveTo>
                <a:lnTo>
                  <a:pt x="0" y="18352"/>
                </a:lnTo>
                <a:lnTo>
                  <a:pt x="0" y="36825"/>
                </a:lnTo>
                <a:cubicBezTo>
                  <a:pt x="0" y="36703"/>
                  <a:pt x="122" y="35944"/>
                  <a:pt x="1520" y="35944"/>
                </a:cubicBezTo>
                <a:lnTo>
                  <a:pt x="30383" y="3594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1181;p27"/>
          <p:cNvSpPr/>
          <p:nvPr/>
        </p:nvSpPr>
        <p:spPr>
          <a:xfrm>
            <a:off x="638386" y="4749477"/>
            <a:ext cx="740853" cy="828259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"/>
                  <a:pt x="0" y="1"/>
                </a:cubicBezTo>
                <a:close/>
              </a:path>
            </a:pathLst>
          </a:custGeom>
          <a:solidFill>
            <a:srgbClr val="B33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1182;p27"/>
          <p:cNvSpPr/>
          <p:nvPr/>
        </p:nvSpPr>
        <p:spPr>
          <a:xfrm>
            <a:off x="1379214" y="4709715"/>
            <a:ext cx="52618" cy="905727"/>
          </a:xfrm>
          <a:custGeom>
            <a:avLst/>
            <a:gdLst/>
            <a:ahLst/>
            <a:cxnLst/>
            <a:rect l="l" t="t" r="r" b="b"/>
            <a:pathLst>
              <a:path w="2158" h="40137" extrusionOk="0">
                <a:moveTo>
                  <a:pt x="0" y="1"/>
                </a:moveTo>
                <a:lnTo>
                  <a:pt x="0" y="40136"/>
                </a:lnTo>
                <a:cubicBezTo>
                  <a:pt x="0" y="40136"/>
                  <a:pt x="2157" y="25704"/>
                  <a:pt x="0" y="1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1183;p27"/>
          <p:cNvSpPr/>
          <p:nvPr/>
        </p:nvSpPr>
        <p:spPr>
          <a:xfrm>
            <a:off x="1684415" y="4754960"/>
            <a:ext cx="633445" cy="788476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1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8"/>
                  <a:pt x="25978" y="29138"/>
                </a:cubicBezTo>
                <a:lnTo>
                  <a:pt x="25978" y="5834"/>
                </a:lnTo>
                <a:cubicBezTo>
                  <a:pt x="25978" y="2674"/>
                  <a:pt x="23304" y="1"/>
                  <a:pt x="20145" y="1"/>
                </a:cubicBez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1184;p27"/>
          <p:cNvSpPr/>
          <p:nvPr/>
        </p:nvSpPr>
        <p:spPr>
          <a:xfrm>
            <a:off x="1684415" y="4778271"/>
            <a:ext cx="633445" cy="785744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19"/>
                </a:lnTo>
                <a:lnTo>
                  <a:pt x="20145" y="34819"/>
                </a:lnTo>
                <a:cubicBezTo>
                  <a:pt x="23304" y="34819"/>
                  <a:pt x="25978" y="32267"/>
                  <a:pt x="25978" y="29107"/>
                </a:cubicBezTo>
                <a:lnTo>
                  <a:pt x="25978" y="5804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1185;p27"/>
          <p:cNvSpPr/>
          <p:nvPr/>
        </p:nvSpPr>
        <p:spPr>
          <a:xfrm>
            <a:off x="1684415" y="4766627"/>
            <a:ext cx="633445" cy="788476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0"/>
                </a:lnTo>
                <a:lnTo>
                  <a:pt x="20145" y="34940"/>
                </a:lnTo>
                <a:cubicBezTo>
                  <a:pt x="23304" y="34940"/>
                  <a:pt x="25978" y="32297"/>
                  <a:pt x="25978" y="29107"/>
                </a:cubicBezTo>
                <a:lnTo>
                  <a:pt x="25978" y="5834"/>
                </a:lnTo>
                <a:cubicBezTo>
                  <a:pt x="25978" y="2674"/>
                  <a:pt x="23304" y="0"/>
                  <a:pt x="20145" y="0"/>
                </a:cubicBezTo>
                <a:close/>
              </a:path>
            </a:pathLst>
          </a:custGeom>
          <a:solidFill>
            <a:srgbClr val="B33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1186;p27"/>
          <p:cNvSpPr/>
          <p:nvPr/>
        </p:nvSpPr>
        <p:spPr>
          <a:xfrm>
            <a:off x="1684415" y="5563994"/>
            <a:ext cx="6705" cy="51450"/>
          </a:xfrm>
          <a:custGeom>
            <a:avLst/>
            <a:gdLst/>
            <a:ahLst/>
            <a:cxnLst/>
            <a:rect l="l" t="t" r="r" b="b"/>
            <a:pathLst>
              <a:path w="275" h="2280" extrusionOk="0">
                <a:moveTo>
                  <a:pt x="1" y="0"/>
                </a:moveTo>
                <a:lnTo>
                  <a:pt x="1" y="2279"/>
                </a:lnTo>
                <a:cubicBezTo>
                  <a:pt x="1" y="2279"/>
                  <a:pt x="153" y="1520"/>
                  <a:pt x="274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1187;p27"/>
          <p:cNvSpPr/>
          <p:nvPr/>
        </p:nvSpPr>
        <p:spPr>
          <a:xfrm>
            <a:off x="1684415" y="5555079"/>
            <a:ext cx="9656" cy="8936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1" y="0"/>
                </a:moveTo>
                <a:lnTo>
                  <a:pt x="1" y="395"/>
                </a:lnTo>
                <a:lnTo>
                  <a:pt x="274" y="395"/>
                </a:lnTo>
                <a:cubicBezTo>
                  <a:pt x="396" y="244"/>
                  <a:pt x="396" y="122"/>
                  <a:pt x="396" y="0"/>
                </a:cubicBezTo>
                <a:close/>
              </a:path>
            </a:pathLst>
          </a:custGeom>
          <a:solidFill>
            <a:srgbClr val="993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1188;p27"/>
          <p:cNvSpPr/>
          <p:nvPr/>
        </p:nvSpPr>
        <p:spPr>
          <a:xfrm>
            <a:off x="1684415" y="4766627"/>
            <a:ext cx="40769" cy="788476"/>
          </a:xfrm>
          <a:custGeom>
            <a:avLst/>
            <a:gdLst/>
            <a:ahLst/>
            <a:cxnLst/>
            <a:rect l="l" t="t" r="r" b="b"/>
            <a:pathLst>
              <a:path w="1672" h="34941" extrusionOk="0">
                <a:moveTo>
                  <a:pt x="1" y="0"/>
                </a:moveTo>
                <a:lnTo>
                  <a:pt x="1" y="34940"/>
                </a:lnTo>
                <a:lnTo>
                  <a:pt x="396" y="34940"/>
                </a:lnTo>
                <a:cubicBezTo>
                  <a:pt x="912" y="29867"/>
                  <a:pt x="1672" y="17865"/>
                  <a:pt x="274" y="0"/>
                </a:cubicBezTo>
                <a:close/>
              </a:path>
            </a:pathLst>
          </a:custGeom>
          <a:solidFill>
            <a:srgbClr val="CD4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0" y="0"/>
            <a:ext cx="12201122" cy="1108289"/>
          </a:xfrm>
          <a:prstGeom prst="rect">
            <a:avLst/>
          </a:prstGeom>
          <a:solidFill>
            <a:srgbClr val="A385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4" name="Graphic 533" descr="Catering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98" y="2475191"/>
            <a:ext cx="609219" cy="602949"/>
          </a:xfrm>
          <a:prstGeom prst="rect">
            <a:avLst/>
          </a:prstGeom>
        </p:spPr>
      </p:pic>
      <p:grpSp>
        <p:nvGrpSpPr>
          <p:cNvPr id="537" name="Google Shape;16533;p92"/>
          <p:cNvGrpSpPr/>
          <p:nvPr/>
        </p:nvGrpSpPr>
        <p:grpSpPr>
          <a:xfrm>
            <a:off x="6599199" y="4893423"/>
            <a:ext cx="608327" cy="598276"/>
            <a:chOff x="-31811100" y="3550975"/>
            <a:chExt cx="291450" cy="293025"/>
          </a:xfrm>
          <a:solidFill>
            <a:schemeClr val="bg1"/>
          </a:solidFill>
        </p:grpSpPr>
        <p:sp>
          <p:nvSpPr>
            <p:cNvPr id="538" name="Google Shape;16534;p92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6535;p92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6536;p92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6537;p92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6538;p92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6539;p92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6540;p92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7" name="Title 1"/>
          <p:cNvSpPr>
            <a:spLocks noGrp="1"/>
          </p:cNvSpPr>
          <p:nvPr>
            <p:ph type="title"/>
          </p:nvPr>
        </p:nvSpPr>
        <p:spPr>
          <a:xfrm>
            <a:off x="82662" y="110995"/>
            <a:ext cx="12201122" cy="10064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7. VỀ TỔ CHỨC, BỘ MÁY CHÍNH QUYỀN TP</a:t>
            </a:r>
            <a:br>
              <a:rPr lang="en-US" sz="3200" b="1" dirty="0"/>
            </a:br>
            <a:r>
              <a:rPr lang="en-US" sz="3200" b="1" dirty="0">
                <a:solidFill>
                  <a:srgbClr val="FFFF00"/>
                </a:solidFill>
              </a:rPr>
              <a:t>(10 NHIỆM VỤ)</a:t>
            </a:r>
          </a:p>
        </p:txBody>
      </p:sp>
      <p:sp>
        <p:nvSpPr>
          <p:cNvPr id="255" name="Google Shape;944;p27"/>
          <p:cNvSpPr/>
          <p:nvPr/>
        </p:nvSpPr>
        <p:spPr>
          <a:xfrm>
            <a:off x="4864030" y="2567963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1" extrusionOk="0">
                <a:moveTo>
                  <a:pt x="1155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" name="Google Shape;945;p27"/>
          <p:cNvSpPr/>
          <p:nvPr/>
        </p:nvSpPr>
        <p:spPr>
          <a:xfrm>
            <a:off x="4864030" y="2567962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518" extrusionOk="0">
                <a:moveTo>
                  <a:pt x="1" y="1"/>
                </a:moveTo>
                <a:cubicBezTo>
                  <a:pt x="1" y="244"/>
                  <a:pt x="1" y="365"/>
                  <a:pt x="122" y="517"/>
                </a:cubicBezTo>
                <a:lnTo>
                  <a:pt x="1155" y="517"/>
                </a:lnTo>
                <a:lnTo>
                  <a:pt x="1155" y="1"/>
                </a:lnTo>
                <a:close/>
              </a:path>
            </a:pathLst>
          </a:custGeom>
          <a:solidFill>
            <a:srgbClr val="90B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946;p27"/>
          <p:cNvSpPr/>
          <p:nvPr/>
        </p:nvSpPr>
        <p:spPr>
          <a:xfrm>
            <a:off x="4864030" y="3403145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366" extrusionOk="0">
                <a:moveTo>
                  <a:pt x="122" y="1"/>
                </a:moveTo>
                <a:cubicBezTo>
                  <a:pt x="1" y="122"/>
                  <a:pt x="1" y="244"/>
                  <a:pt x="1" y="365"/>
                </a:cubicBezTo>
                <a:lnTo>
                  <a:pt x="1155" y="365"/>
                </a:lnTo>
                <a:lnTo>
                  <a:pt x="1155" y="1"/>
                </a:lnTo>
                <a:close/>
              </a:path>
            </a:pathLst>
          </a:custGeom>
          <a:solidFill>
            <a:srgbClr val="588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" name="Google Shape;980;p27"/>
          <p:cNvSpPr txBox="1"/>
          <p:nvPr/>
        </p:nvSpPr>
        <p:spPr>
          <a:xfrm>
            <a:off x="2449812" y="2486302"/>
            <a:ext cx="2813758" cy="54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/>
              <a:t>Thành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An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endParaRPr lang="en-US" sz="2000" dirty="0"/>
          </a:p>
        </p:txBody>
      </p:sp>
      <p:sp>
        <p:nvSpPr>
          <p:cNvPr id="3" name="Google Shape;980;p27"/>
          <p:cNvSpPr txBox="1"/>
          <p:nvPr/>
        </p:nvSpPr>
        <p:spPr>
          <a:xfrm>
            <a:off x="2431683" y="1377389"/>
            <a:ext cx="2813758" cy="5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/>
              <a:t>Quy </a:t>
            </a:r>
            <a:r>
              <a:rPr lang="en-US" sz="2000" dirty="0" err="1"/>
              <a:t>định</a:t>
            </a:r>
            <a:r>
              <a:rPr lang="en-US" sz="2000" dirty="0"/>
              <a:t> chi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endParaRPr lang="en-US" sz="2000" dirty="0"/>
          </a:p>
        </p:txBody>
      </p:sp>
      <p:pic>
        <p:nvPicPr>
          <p:cNvPr id="4" name="Graphic 3" descr="Loan with solid fi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73" y="1424677"/>
            <a:ext cx="547208" cy="547208"/>
          </a:xfrm>
          <a:prstGeom prst="rect">
            <a:avLst/>
          </a:prstGeom>
        </p:spPr>
      </p:pic>
      <p:sp>
        <p:nvSpPr>
          <p:cNvPr id="5" name="Google Shape;980;p27"/>
          <p:cNvSpPr txBox="1"/>
          <p:nvPr/>
        </p:nvSpPr>
        <p:spPr>
          <a:xfrm>
            <a:off x="2485430" y="3804341"/>
            <a:ext cx="2813758" cy="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/>
              <a:t>Quy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CB, CC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, </a:t>
            </a:r>
            <a:r>
              <a:rPr lang="en-US" sz="2000" dirty="0" err="1"/>
              <a:t>phường</a:t>
            </a:r>
            <a:r>
              <a:rPr lang="en-US" sz="2000" dirty="0"/>
              <a:t>,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trấn</a:t>
            </a:r>
            <a:endParaRPr lang="en-US" sz="2000" dirty="0"/>
          </a:p>
        </p:txBody>
      </p:sp>
      <p:sp>
        <p:nvSpPr>
          <p:cNvPr id="6" name="Google Shape;980;p27"/>
          <p:cNvSpPr txBox="1"/>
          <p:nvPr/>
        </p:nvSpPr>
        <p:spPr>
          <a:xfrm>
            <a:off x="2426397" y="4933322"/>
            <a:ext cx="3230922" cy="5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 err="1"/>
              <a:t>Bổ</a:t>
            </a:r>
            <a:r>
              <a:rPr lang="en-US" sz="2000" dirty="0"/>
              <a:t> sung PCT HĐND TP.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PCT UBND 3 </a:t>
            </a:r>
            <a:r>
              <a:rPr lang="en-US" sz="2000" dirty="0" err="1"/>
              <a:t>huyện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&gt;50.000 </a:t>
            </a:r>
            <a:r>
              <a:rPr lang="en-US" sz="2000" dirty="0" err="1"/>
              <a:t>dân</a:t>
            </a:r>
            <a:endParaRPr lang="en-US" sz="2000" dirty="0"/>
          </a:p>
        </p:txBody>
      </p:sp>
      <p:grpSp>
        <p:nvGrpSpPr>
          <p:cNvPr id="7" name="Google Shape;16180;p91"/>
          <p:cNvGrpSpPr/>
          <p:nvPr/>
        </p:nvGrpSpPr>
        <p:grpSpPr>
          <a:xfrm>
            <a:off x="872909" y="4865253"/>
            <a:ext cx="350395" cy="542136"/>
            <a:chOff x="6164975" y="3211525"/>
            <a:chExt cx="191425" cy="296175"/>
          </a:xfrm>
          <a:solidFill>
            <a:schemeClr val="bg1"/>
          </a:solidFill>
        </p:grpSpPr>
        <p:sp>
          <p:nvSpPr>
            <p:cNvPr id="8" name="Google Shape;16181;p91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182;p91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83;p91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184;p91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85;p91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186;p91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87;p91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6172;p91"/>
          <p:cNvGrpSpPr/>
          <p:nvPr/>
        </p:nvGrpSpPr>
        <p:grpSpPr>
          <a:xfrm>
            <a:off x="783068" y="3714722"/>
            <a:ext cx="480952" cy="511751"/>
            <a:chOff x="4263650" y="3963700"/>
            <a:chExt cx="298550" cy="295375"/>
          </a:xfrm>
          <a:solidFill>
            <a:schemeClr val="bg1"/>
          </a:solidFill>
        </p:grpSpPr>
        <p:sp>
          <p:nvSpPr>
            <p:cNvPr id="16" name="Google Shape;16173;p91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74;p91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75;p91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76;p91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77;p91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78;p91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79;p91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981;p27"/>
          <p:cNvSpPr/>
          <p:nvPr/>
        </p:nvSpPr>
        <p:spPr>
          <a:xfrm>
            <a:off x="1709854" y="7191842"/>
            <a:ext cx="6705" cy="45719"/>
          </a:xfrm>
          <a:custGeom>
            <a:avLst/>
            <a:gdLst/>
            <a:ahLst/>
            <a:cxnLst/>
            <a:rect l="l" t="t" r="r" b="b"/>
            <a:pathLst>
              <a:path w="275" h="1915" extrusionOk="0">
                <a:moveTo>
                  <a:pt x="1" y="0"/>
                </a:moveTo>
                <a:lnTo>
                  <a:pt x="1" y="1914"/>
                </a:lnTo>
                <a:lnTo>
                  <a:pt x="274" y="1914"/>
                </a:lnTo>
                <a:cubicBezTo>
                  <a:pt x="153" y="1276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1017;p27"/>
          <p:cNvSpPr/>
          <p:nvPr/>
        </p:nvSpPr>
        <p:spPr>
          <a:xfrm>
            <a:off x="4985941" y="5865061"/>
            <a:ext cx="727935" cy="769271"/>
          </a:xfrm>
          <a:custGeom>
            <a:avLst/>
            <a:gdLst/>
            <a:ahLst/>
            <a:cxnLst/>
            <a:rect l="l" t="t" r="r" b="b"/>
            <a:pathLst>
              <a:path w="25978" h="34942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4"/>
                  <a:pt x="25978" y="30262"/>
                </a:cubicBezTo>
                <a:lnTo>
                  <a:pt x="25978" y="4680"/>
                </a:lnTo>
                <a:cubicBezTo>
                  <a:pt x="25978" y="2037"/>
                  <a:pt x="23942" y="1"/>
                  <a:pt x="21268" y="1"/>
                </a:cubicBezTo>
                <a:close/>
              </a:path>
            </a:pathLst>
          </a:custGeom>
          <a:solidFill>
            <a:srgbClr val="FF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1018;p27"/>
          <p:cNvSpPr/>
          <p:nvPr/>
        </p:nvSpPr>
        <p:spPr>
          <a:xfrm>
            <a:off x="4985941" y="5887143"/>
            <a:ext cx="727935" cy="766585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1019;p27"/>
          <p:cNvSpPr/>
          <p:nvPr/>
        </p:nvSpPr>
        <p:spPr>
          <a:xfrm>
            <a:off x="4985941" y="5876444"/>
            <a:ext cx="727935" cy="769250"/>
          </a:xfrm>
          <a:custGeom>
            <a:avLst/>
            <a:gdLst/>
            <a:ahLst/>
            <a:cxnLst/>
            <a:rect l="l" t="t" r="r" b="b"/>
            <a:pathLst>
              <a:path w="25978" h="34941" extrusionOk="0">
                <a:moveTo>
                  <a:pt x="0" y="0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3"/>
                  <a:pt x="25978" y="30231"/>
                </a:cubicBezTo>
                <a:lnTo>
                  <a:pt x="25978" y="4679"/>
                </a:lnTo>
                <a:cubicBezTo>
                  <a:pt x="25978" y="2127"/>
                  <a:pt x="23942" y="0"/>
                  <a:pt x="21268" y="0"/>
                </a:cubicBezTo>
                <a:close/>
              </a:path>
            </a:pathLst>
          </a:custGeom>
          <a:solidFill>
            <a:srgbClr val="FB85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1020;p27"/>
          <p:cNvSpPr/>
          <p:nvPr/>
        </p:nvSpPr>
        <p:spPr>
          <a:xfrm>
            <a:off x="4889468" y="5865067"/>
            <a:ext cx="28187" cy="23"/>
          </a:xfrm>
          <a:custGeom>
            <a:avLst/>
            <a:gdLst/>
            <a:ahLst/>
            <a:cxnLst/>
            <a:rect l="l" t="t" r="r" b="b"/>
            <a:pathLst>
              <a:path w="1156" h="1" extrusionOk="0">
                <a:moveTo>
                  <a:pt x="1155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1021;p27"/>
          <p:cNvSpPr/>
          <p:nvPr/>
        </p:nvSpPr>
        <p:spPr>
          <a:xfrm>
            <a:off x="4889468" y="5865067"/>
            <a:ext cx="28187" cy="11405"/>
          </a:xfrm>
          <a:custGeom>
            <a:avLst/>
            <a:gdLst/>
            <a:ahLst/>
            <a:cxnLst/>
            <a:rect l="l" t="t" r="r" b="b"/>
            <a:pathLst>
              <a:path w="1156" h="518" extrusionOk="0">
                <a:moveTo>
                  <a:pt x="1" y="1"/>
                </a:moveTo>
                <a:cubicBezTo>
                  <a:pt x="1" y="244"/>
                  <a:pt x="1" y="365"/>
                  <a:pt x="122" y="517"/>
                </a:cubicBezTo>
                <a:lnTo>
                  <a:pt x="1155" y="517"/>
                </a:lnTo>
                <a:lnTo>
                  <a:pt x="1155" y="1"/>
                </a:lnTo>
                <a:close/>
              </a:path>
            </a:pathLst>
          </a:custGeom>
          <a:solidFill>
            <a:srgbClr val="90B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1022;p27"/>
          <p:cNvSpPr/>
          <p:nvPr/>
        </p:nvSpPr>
        <p:spPr>
          <a:xfrm>
            <a:off x="4889468" y="6645676"/>
            <a:ext cx="28187" cy="8058"/>
          </a:xfrm>
          <a:custGeom>
            <a:avLst/>
            <a:gdLst/>
            <a:ahLst/>
            <a:cxnLst/>
            <a:rect l="l" t="t" r="r" b="b"/>
            <a:pathLst>
              <a:path w="1156" h="366" extrusionOk="0">
                <a:moveTo>
                  <a:pt x="122" y="1"/>
                </a:moveTo>
                <a:cubicBezTo>
                  <a:pt x="1" y="122"/>
                  <a:pt x="1" y="244"/>
                  <a:pt x="1" y="365"/>
                </a:cubicBezTo>
                <a:lnTo>
                  <a:pt x="1155" y="365"/>
                </a:lnTo>
                <a:lnTo>
                  <a:pt x="1155" y="1"/>
                </a:lnTo>
                <a:close/>
              </a:path>
            </a:pathLst>
          </a:custGeom>
          <a:solidFill>
            <a:srgbClr val="588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1023;p27"/>
          <p:cNvSpPr/>
          <p:nvPr/>
        </p:nvSpPr>
        <p:spPr>
          <a:xfrm>
            <a:off x="5514644" y="5876444"/>
            <a:ext cx="28974" cy="769250"/>
          </a:xfrm>
          <a:custGeom>
            <a:avLst/>
            <a:gdLst/>
            <a:ahLst/>
            <a:cxnLst/>
            <a:rect l="l" t="t" r="r" b="b"/>
            <a:pathLst>
              <a:path w="1034" h="34941" extrusionOk="0">
                <a:moveTo>
                  <a:pt x="0" y="0"/>
                </a:moveTo>
                <a:cubicBezTo>
                  <a:pt x="122" y="608"/>
                  <a:pt x="122" y="1246"/>
                  <a:pt x="122" y="1884"/>
                </a:cubicBezTo>
                <a:lnTo>
                  <a:pt x="122" y="2401"/>
                </a:lnTo>
                <a:lnTo>
                  <a:pt x="122" y="32388"/>
                </a:lnTo>
                <a:lnTo>
                  <a:pt x="122" y="33026"/>
                </a:lnTo>
                <a:cubicBezTo>
                  <a:pt x="122" y="33665"/>
                  <a:pt x="122" y="34303"/>
                  <a:pt x="0" y="34941"/>
                </a:cubicBezTo>
                <a:lnTo>
                  <a:pt x="1033" y="34941"/>
                </a:lnTo>
                <a:lnTo>
                  <a:pt x="1033" y="0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1024;p27"/>
          <p:cNvSpPr/>
          <p:nvPr/>
        </p:nvSpPr>
        <p:spPr>
          <a:xfrm>
            <a:off x="663825" y="5822863"/>
            <a:ext cx="132619" cy="89736"/>
          </a:xfrm>
          <a:custGeom>
            <a:avLst/>
            <a:gdLst/>
            <a:ahLst/>
            <a:cxnLst/>
            <a:rect l="l" t="t" r="r" b="b"/>
            <a:pathLst>
              <a:path w="5439" h="4076" extrusionOk="0">
                <a:moveTo>
                  <a:pt x="2182" y="1"/>
                </a:moveTo>
                <a:cubicBezTo>
                  <a:pt x="794" y="1"/>
                  <a:pt x="0" y="86"/>
                  <a:pt x="0" y="1158"/>
                </a:cubicBezTo>
                <a:lnTo>
                  <a:pt x="0" y="4075"/>
                </a:lnTo>
                <a:lnTo>
                  <a:pt x="5439" y="4075"/>
                </a:lnTo>
                <a:lnTo>
                  <a:pt x="5439" y="4"/>
                </a:lnTo>
                <a:lnTo>
                  <a:pt x="3039" y="4"/>
                </a:lnTo>
                <a:cubicBezTo>
                  <a:pt x="2732" y="4"/>
                  <a:pt x="2446" y="1"/>
                  <a:pt x="2182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1025;p27"/>
          <p:cNvSpPr/>
          <p:nvPr/>
        </p:nvSpPr>
        <p:spPr>
          <a:xfrm>
            <a:off x="663825" y="6612234"/>
            <a:ext cx="135594" cy="86367"/>
          </a:xfrm>
          <a:custGeom>
            <a:avLst/>
            <a:gdLst/>
            <a:ahLst/>
            <a:cxnLst/>
            <a:rect l="l" t="t" r="r" b="b"/>
            <a:pathLst>
              <a:path w="5561" h="3923" extrusionOk="0">
                <a:moveTo>
                  <a:pt x="0" y="0"/>
                </a:moveTo>
                <a:lnTo>
                  <a:pt x="0" y="2765"/>
                </a:lnTo>
                <a:cubicBezTo>
                  <a:pt x="0" y="3837"/>
                  <a:pt x="794" y="3923"/>
                  <a:pt x="2182" y="3923"/>
                </a:cubicBezTo>
                <a:cubicBezTo>
                  <a:pt x="2446" y="3923"/>
                  <a:pt x="2732" y="3920"/>
                  <a:pt x="3039" y="3920"/>
                </a:cubicBezTo>
                <a:lnTo>
                  <a:pt x="5561" y="3920"/>
                </a:lnTo>
                <a:lnTo>
                  <a:pt x="5561" y="0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1026;p27"/>
          <p:cNvSpPr/>
          <p:nvPr/>
        </p:nvSpPr>
        <p:spPr>
          <a:xfrm>
            <a:off x="663825" y="6598189"/>
            <a:ext cx="135594" cy="89053"/>
          </a:xfrm>
          <a:custGeom>
            <a:avLst/>
            <a:gdLst/>
            <a:ahLst/>
            <a:cxnLst/>
            <a:rect l="l" t="t" r="r" b="b"/>
            <a:pathLst>
              <a:path w="5561" h="4045" extrusionOk="0">
                <a:moveTo>
                  <a:pt x="0" y="0"/>
                </a:moveTo>
                <a:lnTo>
                  <a:pt x="0" y="2917"/>
                </a:lnTo>
                <a:cubicBezTo>
                  <a:pt x="0" y="3959"/>
                  <a:pt x="788" y="4045"/>
                  <a:pt x="2166" y="4045"/>
                </a:cubicBezTo>
                <a:cubicBezTo>
                  <a:pt x="2435" y="4045"/>
                  <a:pt x="2726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1027;p27"/>
          <p:cNvSpPr/>
          <p:nvPr/>
        </p:nvSpPr>
        <p:spPr>
          <a:xfrm>
            <a:off x="663825" y="5831625"/>
            <a:ext cx="132619" cy="88988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1"/>
                </a:moveTo>
                <a:cubicBezTo>
                  <a:pt x="1125" y="1"/>
                  <a:pt x="0" y="1"/>
                  <a:pt x="0" y="1125"/>
                </a:cubicBezTo>
                <a:lnTo>
                  <a:pt x="0" y="4042"/>
                </a:lnTo>
                <a:lnTo>
                  <a:pt x="5439" y="4042"/>
                </a:lnTo>
                <a:lnTo>
                  <a:pt x="5439" y="1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1028;p27"/>
          <p:cNvSpPr/>
          <p:nvPr/>
        </p:nvSpPr>
        <p:spPr>
          <a:xfrm>
            <a:off x="722333" y="5739305"/>
            <a:ext cx="4795751" cy="1017432"/>
          </a:xfrm>
          <a:custGeom>
            <a:avLst/>
            <a:gdLst/>
            <a:ahLst/>
            <a:cxnLst/>
            <a:rect l="l" t="t" r="r" b="b"/>
            <a:pathLst>
              <a:path w="171147" h="46214" extrusionOk="0">
                <a:moveTo>
                  <a:pt x="3677" y="1"/>
                </a:moveTo>
                <a:cubicBezTo>
                  <a:pt x="1641" y="1"/>
                  <a:pt x="1" y="1672"/>
                  <a:pt x="1" y="3677"/>
                </a:cubicBezTo>
                <a:lnTo>
                  <a:pt x="1" y="38131"/>
                </a:lnTo>
                <a:cubicBezTo>
                  <a:pt x="1" y="42689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9"/>
                  <a:pt x="171147" y="38131"/>
                </a:cubicBezTo>
                <a:lnTo>
                  <a:pt x="171147" y="8113"/>
                </a:lnTo>
                <a:cubicBezTo>
                  <a:pt x="171147" y="3556"/>
                  <a:pt x="167622" y="1"/>
                  <a:pt x="163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1029;p27"/>
          <p:cNvSpPr/>
          <p:nvPr/>
        </p:nvSpPr>
        <p:spPr>
          <a:xfrm>
            <a:off x="722333" y="5762048"/>
            <a:ext cx="4795751" cy="1020095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642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1030;p27"/>
          <p:cNvSpPr/>
          <p:nvPr/>
        </p:nvSpPr>
        <p:spPr>
          <a:xfrm>
            <a:off x="722333" y="5750687"/>
            <a:ext cx="4795751" cy="1017409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0"/>
                </a:moveTo>
                <a:cubicBezTo>
                  <a:pt x="1641" y="0"/>
                  <a:pt x="1" y="1641"/>
                  <a:pt x="1" y="3677"/>
                </a:cubicBezTo>
                <a:lnTo>
                  <a:pt x="1" y="38100"/>
                </a:lnTo>
                <a:cubicBezTo>
                  <a:pt x="1" y="4265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58"/>
                  <a:pt x="171147" y="38100"/>
                </a:cubicBezTo>
                <a:lnTo>
                  <a:pt x="171147" y="8113"/>
                </a:lnTo>
                <a:cubicBezTo>
                  <a:pt x="171147" y="3555"/>
                  <a:pt x="167622" y="0"/>
                  <a:pt x="163065" y="0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1031;p27"/>
          <p:cNvSpPr/>
          <p:nvPr/>
        </p:nvSpPr>
        <p:spPr>
          <a:xfrm>
            <a:off x="663825" y="5845670"/>
            <a:ext cx="740853" cy="808063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1032;p27"/>
          <p:cNvSpPr/>
          <p:nvPr/>
        </p:nvSpPr>
        <p:spPr>
          <a:xfrm>
            <a:off x="663825" y="5867753"/>
            <a:ext cx="740853" cy="808041"/>
          </a:xfrm>
          <a:custGeom>
            <a:avLst/>
            <a:gdLst/>
            <a:ahLst/>
            <a:cxnLst/>
            <a:rect l="l" t="t" r="r" b="b"/>
            <a:pathLst>
              <a:path w="30384" h="36703" extrusionOk="0">
                <a:moveTo>
                  <a:pt x="0" y="0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1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0"/>
                  <a:pt x="0" y="0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1033;p27"/>
          <p:cNvSpPr/>
          <p:nvPr/>
        </p:nvSpPr>
        <p:spPr>
          <a:xfrm>
            <a:off x="663825" y="5856371"/>
            <a:ext cx="740853" cy="808724"/>
          </a:xfrm>
          <a:custGeom>
            <a:avLst/>
            <a:gdLst/>
            <a:ahLst/>
            <a:cxnLst/>
            <a:rect l="l" t="t" r="r" b="b"/>
            <a:pathLst>
              <a:path w="30384" h="36734" extrusionOk="0">
                <a:moveTo>
                  <a:pt x="0" y="1"/>
                </a:moveTo>
                <a:lnTo>
                  <a:pt x="0" y="18382"/>
                </a:lnTo>
                <a:lnTo>
                  <a:pt x="0" y="36734"/>
                </a:lnTo>
                <a:cubicBezTo>
                  <a:pt x="0" y="36734"/>
                  <a:pt x="122" y="35853"/>
                  <a:pt x="1520" y="35853"/>
                </a:cubicBezTo>
                <a:lnTo>
                  <a:pt x="30383" y="35853"/>
                </a:lnTo>
                <a:lnTo>
                  <a:pt x="30383" y="912"/>
                </a:lnTo>
                <a:lnTo>
                  <a:pt x="1520" y="912"/>
                </a:lnTo>
                <a:cubicBezTo>
                  <a:pt x="122" y="912"/>
                  <a:pt x="0" y="153"/>
                  <a:pt x="0" y="1"/>
                </a:cubicBezTo>
                <a:close/>
              </a:path>
            </a:pathLst>
          </a:custGeom>
          <a:solidFill>
            <a:srgbClr val="FB85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1034;p27"/>
          <p:cNvSpPr/>
          <p:nvPr/>
        </p:nvSpPr>
        <p:spPr>
          <a:xfrm>
            <a:off x="1404653" y="5820264"/>
            <a:ext cx="52618" cy="880956"/>
          </a:xfrm>
          <a:custGeom>
            <a:avLst/>
            <a:gdLst/>
            <a:ahLst/>
            <a:cxnLst/>
            <a:rect l="l" t="t" r="r" b="b"/>
            <a:pathLst>
              <a:path w="2158" h="40015" extrusionOk="0">
                <a:moveTo>
                  <a:pt x="0" y="0"/>
                </a:moveTo>
                <a:lnTo>
                  <a:pt x="0" y="40014"/>
                </a:lnTo>
                <a:cubicBezTo>
                  <a:pt x="0" y="40014"/>
                  <a:pt x="2157" y="25704"/>
                  <a:pt x="0" y="0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1035;p27"/>
          <p:cNvSpPr/>
          <p:nvPr/>
        </p:nvSpPr>
        <p:spPr>
          <a:xfrm>
            <a:off x="1709854" y="5865067"/>
            <a:ext cx="633445" cy="766585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20"/>
                </a:lnTo>
                <a:lnTo>
                  <a:pt x="20145" y="34820"/>
                </a:lnTo>
                <a:cubicBezTo>
                  <a:pt x="23304" y="34820"/>
                  <a:pt x="25978" y="32267"/>
                  <a:pt x="25978" y="28986"/>
                </a:cubicBezTo>
                <a:lnTo>
                  <a:pt x="25978" y="5682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FF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1036;p27"/>
          <p:cNvSpPr/>
          <p:nvPr/>
        </p:nvSpPr>
        <p:spPr>
          <a:xfrm>
            <a:off x="1709854" y="5884463"/>
            <a:ext cx="633445" cy="769271"/>
          </a:xfrm>
          <a:custGeom>
            <a:avLst/>
            <a:gdLst/>
            <a:ahLst/>
            <a:cxnLst/>
            <a:rect l="l" t="t" r="r" b="b"/>
            <a:pathLst>
              <a:path w="25979" h="34942" extrusionOk="0">
                <a:moveTo>
                  <a:pt x="1" y="1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8"/>
                  <a:pt x="25978" y="29108"/>
                </a:cubicBezTo>
                <a:lnTo>
                  <a:pt x="25978" y="5834"/>
                </a:lnTo>
                <a:cubicBezTo>
                  <a:pt x="25978" y="2675"/>
                  <a:pt x="23304" y="1"/>
                  <a:pt x="20145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1037;p27"/>
          <p:cNvSpPr/>
          <p:nvPr/>
        </p:nvSpPr>
        <p:spPr>
          <a:xfrm>
            <a:off x="1709854" y="5876449"/>
            <a:ext cx="633445" cy="765903"/>
          </a:xfrm>
          <a:custGeom>
            <a:avLst/>
            <a:gdLst/>
            <a:ahLst/>
            <a:cxnLst/>
            <a:rect l="l" t="t" r="r" b="b"/>
            <a:pathLst>
              <a:path w="25979" h="34789" extrusionOk="0">
                <a:moveTo>
                  <a:pt x="1" y="0"/>
                </a:moveTo>
                <a:lnTo>
                  <a:pt x="1" y="34789"/>
                </a:lnTo>
                <a:lnTo>
                  <a:pt x="20145" y="34789"/>
                </a:lnTo>
                <a:cubicBezTo>
                  <a:pt x="23304" y="34789"/>
                  <a:pt x="25978" y="32267"/>
                  <a:pt x="25978" y="29107"/>
                </a:cubicBezTo>
                <a:lnTo>
                  <a:pt x="25978" y="5804"/>
                </a:lnTo>
                <a:cubicBezTo>
                  <a:pt x="25978" y="2522"/>
                  <a:pt x="23304" y="0"/>
                  <a:pt x="20145" y="0"/>
                </a:cubicBezTo>
                <a:close/>
              </a:path>
            </a:pathLst>
          </a:custGeom>
          <a:solidFill>
            <a:srgbClr val="FB85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1038;p27"/>
          <p:cNvSpPr/>
          <p:nvPr/>
        </p:nvSpPr>
        <p:spPr>
          <a:xfrm>
            <a:off x="1709854" y="5820264"/>
            <a:ext cx="6705" cy="44823"/>
          </a:xfrm>
          <a:custGeom>
            <a:avLst/>
            <a:gdLst/>
            <a:ahLst/>
            <a:cxnLst/>
            <a:rect l="l" t="t" r="r" b="b"/>
            <a:pathLst>
              <a:path w="275" h="2036" extrusionOk="0">
                <a:moveTo>
                  <a:pt x="1" y="0"/>
                </a:moveTo>
                <a:lnTo>
                  <a:pt x="1" y="2036"/>
                </a:lnTo>
                <a:lnTo>
                  <a:pt x="274" y="2036"/>
                </a:lnTo>
                <a:cubicBezTo>
                  <a:pt x="153" y="1398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1039;p27"/>
          <p:cNvSpPr/>
          <p:nvPr/>
        </p:nvSpPr>
        <p:spPr>
          <a:xfrm>
            <a:off x="1709854" y="5865067"/>
            <a:ext cx="6705" cy="11405"/>
          </a:xfrm>
          <a:custGeom>
            <a:avLst/>
            <a:gdLst/>
            <a:ahLst/>
            <a:cxnLst/>
            <a:rect l="l" t="t" r="r" b="b"/>
            <a:pathLst>
              <a:path w="275" h="518" extrusionOk="0">
                <a:moveTo>
                  <a:pt x="1" y="1"/>
                </a:moveTo>
                <a:lnTo>
                  <a:pt x="1" y="517"/>
                </a:lnTo>
                <a:lnTo>
                  <a:pt x="274" y="517"/>
                </a:lnTo>
                <a:lnTo>
                  <a:pt x="274" y="1"/>
                </a:lnTo>
                <a:close/>
              </a:path>
            </a:pathLst>
          </a:custGeom>
          <a:solidFill>
            <a:srgbClr val="90B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1040;p27"/>
          <p:cNvSpPr/>
          <p:nvPr/>
        </p:nvSpPr>
        <p:spPr>
          <a:xfrm>
            <a:off x="1709854" y="6653711"/>
            <a:ext cx="6705" cy="47509"/>
          </a:xfrm>
          <a:custGeom>
            <a:avLst/>
            <a:gdLst/>
            <a:ahLst/>
            <a:cxnLst/>
            <a:rect l="l" t="t" r="r" b="b"/>
            <a:pathLst>
              <a:path w="275" h="2158" extrusionOk="0">
                <a:moveTo>
                  <a:pt x="1" y="0"/>
                </a:moveTo>
                <a:lnTo>
                  <a:pt x="1" y="2157"/>
                </a:lnTo>
                <a:cubicBezTo>
                  <a:pt x="1" y="2157"/>
                  <a:pt x="153" y="1398"/>
                  <a:pt x="274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1041;p27"/>
          <p:cNvSpPr/>
          <p:nvPr/>
        </p:nvSpPr>
        <p:spPr>
          <a:xfrm>
            <a:off x="1709854" y="6642329"/>
            <a:ext cx="9656" cy="11405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" y="1"/>
                </a:moveTo>
                <a:lnTo>
                  <a:pt x="1" y="517"/>
                </a:lnTo>
                <a:lnTo>
                  <a:pt x="274" y="517"/>
                </a:lnTo>
                <a:cubicBezTo>
                  <a:pt x="396" y="396"/>
                  <a:pt x="396" y="153"/>
                  <a:pt x="396" y="1"/>
                </a:cubicBezTo>
                <a:close/>
              </a:path>
            </a:pathLst>
          </a:custGeom>
          <a:solidFill>
            <a:srgbClr val="588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" name="Google Shape;1042;p27"/>
          <p:cNvSpPr/>
          <p:nvPr/>
        </p:nvSpPr>
        <p:spPr>
          <a:xfrm>
            <a:off x="1709854" y="5876449"/>
            <a:ext cx="40769" cy="765903"/>
          </a:xfrm>
          <a:custGeom>
            <a:avLst/>
            <a:gdLst/>
            <a:ahLst/>
            <a:cxnLst/>
            <a:rect l="l" t="t" r="r" b="b"/>
            <a:pathLst>
              <a:path w="1672" h="34789" extrusionOk="0">
                <a:moveTo>
                  <a:pt x="1" y="0"/>
                </a:moveTo>
                <a:lnTo>
                  <a:pt x="1" y="34789"/>
                </a:lnTo>
                <a:lnTo>
                  <a:pt x="396" y="34789"/>
                </a:lnTo>
                <a:cubicBezTo>
                  <a:pt x="912" y="29867"/>
                  <a:pt x="1672" y="17835"/>
                  <a:pt x="274" y="0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1045;p27"/>
          <p:cNvSpPr txBox="1"/>
          <p:nvPr/>
        </p:nvSpPr>
        <p:spPr>
          <a:xfrm>
            <a:off x="2467619" y="5995978"/>
            <a:ext cx="3091582" cy="4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err="1"/>
              <a:t>Ủy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CQHCNN, ĐVSNCL</a:t>
            </a:r>
          </a:p>
        </p:txBody>
      </p:sp>
      <p:pic>
        <p:nvPicPr>
          <p:cNvPr id="61" name="Graphic 60" descr="Checkmark with solid fi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966" y="5994256"/>
            <a:ext cx="495692" cy="495692"/>
          </a:xfrm>
          <a:prstGeom prst="rect">
            <a:avLst/>
          </a:prstGeom>
        </p:spPr>
      </p:pic>
      <p:sp>
        <p:nvSpPr>
          <p:cNvPr id="62" name="Google Shape;947;p27"/>
          <p:cNvSpPr/>
          <p:nvPr/>
        </p:nvSpPr>
        <p:spPr>
          <a:xfrm>
            <a:off x="7531707" y="3762119"/>
            <a:ext cx="6705" cy="45719"/>
          </a:xfrm>
          <a:custGeom>
            <a:avLst/>
            <a:gdLst/>
            <a:ahLst/>
            <a:cxnLst/>
            <a:rect l="l" t="t" r="r" b="b"/>
            <a:pathLst>
              <a:path w="275" h="1915" extrusionOk="0">
                <a:moveTo>
                  <a:pt x="1" y="0"/>
                </a:moveTo>
                <a:lnTo>
                  <a:pt x="1" y="1914"/>
                </a:lnTo>
                <a:lnTo>
                  <a:pt x="274" y="1914"/>
                </a:lnTo>
                <a:cubicBezTo>
                  <a:pt x="153" y="1276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948;p27"/>
          <p:cNvSpPr/>
          <p:nvPr/>
        </p:nvSpPr>
        <p:spPr>
          <a:xfrm>
            <a:off x="11349202" y="4789614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487" extrusionOk="0">
                <a:moveTo>
                  <a:pt x="1" y="1"/>
                </a:moveTo>
                <a:cubicBezTo>
                  <a:pt x="1" y="122"/>
                  <a:pt x="1" y="244"/>
                  <a:pt x="122" y="487"/>
                </a:cubicBezTo>
                <a:lnTo>
                  <a:pt x="1155" y="487"/>
                </a:lnTo>
                <a:lnTo>
                  <a:pt x="1155" y="1"/>
                </a:lnTo>
                <a:close/>
              </a:path>
            </a:pathLst>
          </a:custGeom>
          <a:solidFill>
            <a:srgbClr val="D28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8" name="Google Shape;949;p27"/>
          <p:cNvSpPr/>
          <p:nvPr/>
        </p:nvSpPr>
        <p:spPr>
          <a:xfrm>
            <a:off x="6485678" y="4741680"/>
            <a:ext cx="132619" cy="91189"/>
          </a:xfrm>
          <a:custGeom>
            <a:avLst/>
            <a:gdLst/>
            <a:ahLst/>
            <a:cxnLst/>
            <a:rect l="l" t="t" r="r" b="b"/>
            <a:pathLst>
              <a:path w="5439" h="4041" extrusionOk="0">
                <a:moveTo>
                  <a:pt x="3039" y="0"/>
                </a:moveTo>
                <a:cubicBezTo>
                  <a:pt x="1125" y="0"/>
                  <a:pt x="0" y="0"/>
                  <a:pt x="0" y="1124"/>
                </a:cubicBezTo>
                <a:lnTo>
                  <a:pt x="0" y="4041"/>
                </a:lnTo>
                <a:lnTo>
                  <a:pt x="5439" y="4041"/>
                </a:lnTo>
                <a:lnTo>
                  <a:pt x="5439" y="0"/>
                </a:ln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1" name="Google Shape;950;p27"/>
          <p:cNvSpPr/>
          <p:nvPr/>
        </p:nvSpPr>
        <p:spPr>
          <a:xfrm>
            <a:off x="6485678" y="4753671"/>
            <a:ext cx="132619" cy="88617"/>
          </a:xfrm>
          <a:custGeom>
            <a:avLst/>
            <a:gdLst/>
            <a:ahLst/>
            <a:cxnLst/>
            <a:rect l="l" t="t" r="r" b="b"/>
            <a:pathLst>
              <a:path w="5439" h="3927" extrusionOk="0">
                <a:moveTo>
                  <a:pt x="1948" y="1"/>
                </a:moveTo>
                <a:cubicBezTo>
                  <a:pt x="705" y="1"/>
                  <a:pt x="0" y="96"/>
                  <a:pt x="0" y="1010"/>
                </a:cubicBezTo>
                <a:lnTo>
                  <a:pt x="0" y="3927"/>
                </a:lnTo>
                <a:lnTo>
                  <a:pt x="5439" y="3927"/>
                </a:lnTo>
                <a:lnTo>
                  <a:pt x="5439" y="8"/>
                </a:lnTo>
                <a:lnTo>
                  <a:pt x="3039" y="8"/>
                </a:lnTo>
                <a:cubicBezTo>
                  <a:pt x="2640" y="8"/>
                  <a:pt x="2275" y="1"/>
                  <a:pt x="1948" y="1"/>
                </a:cubicBezTo>
                <a:close/>
              </a:path>
            </a:pathLst>
          </a:custGeom>
          <a:solidFill>
            <a:srgbClr val="922A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2" name="Google Shape;951;p27"/>
          <p:cNvSpPr/>
          <p:nvPr/>
        </p:nvSpPr>
        <p:spPr>
          <a:xfrm>
            <a:off x="7531707" y="4741680"/>
            <a:ext cx="6705" cy="45719"/>
          </a:xfrm>
          <a:custGeom>
            <a:avLst/>
            <a:gdLst/>
            <a:ahLst/>
            <a:cxnLst/>
            <a:rect l="l" t="t" r="r" b="b"/>
            <a:pathLst>
              <a:path w="275" h="1884" extrusionOk="0">
                <a:moveTo>
                  <a:pt x="1" y="0"/>
                </a:moveTo>
                <a:lnTo>
                  <a:pt x="1" y="1884"/>
                </a:lnTo>
                <a:lnTo>
                  <a:pt x="274" y="1884"/>
                </a:lnTo>
                <a:cubicBezTo>
                  <a:pt x="153" y="1276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3" name="Google Shape;952;p27"/>
          <p:cNvSpPr/>
          <p:nvPr/>
        </p:nvSpPr>
        <p:spPr>
          <a:xfrm>
            <a:off x="7531707" y="4786033"/>
            <a:ext cx="6705" cy="45719"/>
          </a:xfrm>
          <a:custGeom>
            <a:avLst/>
            <a:gdLst/>
            <a:ahLst/>
            <a:cxnLst/>
            <a:rect l="l" t="t" r="r" b="b"/>
            <a:pathLst>
              <a:path w="275" h="518" extrusionOk="0">
                <a:moveTo>
                  <a:pt x="1" y="1"/>
                </a:moveTo>
                <a:lnTo>
                  <a:pt x="1" y="517"/>
                </a:lnTo>
                <a:lnTo>
                  <a:pt x="274" y="517"/>
                </a:lnTo>
                <a:lnTo>
                  <a:pt x="274" y="1"/>
                </a:lnTo>
                <a:close/>
              </a:path>
            </a:pathLst>
          </a:custGeom>
          <a:solidFill>
            <a:srgbClr val="D28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4" name="Google Shape;955;p27"/>
          <p:cNvSpPr/>
          <p:nvPr/>
        </p:nvSpPr>
        <p:spPr>
          <a:xfrm>
            <a:off x="10728669" y="1280320"/>
            <a:ext cx="28187" cy="11495"/>
          </a:xfrm>
          <a:custGeom>
            <a:avLst/>
            <a:gdLst/>
            <a:ahLst/>
            <a:cxnLst/>
            <a:rect l="l" t="t" r="r" b="b"/>
            <a:pathLst>
              <a:path w="1156" h="488" extrusionOk="0">
                <a:moveTo>
                  <a:pt x="1" y="1"/>
                </a:moveTo>
                <a:cubicBezTo>
                  <a:pt x="1" y="122"/>
                  <a:pt x="1" y="366"/>
                  <a:pt x="122" y="487"/>
                </a:cubicBezTo>
                <a:lnTo>
                  <a:pt x="1155" y="487"/>
                </a:lnTo>
                <a:lnTo>
                  <a:pt x="1155" y="1"/>
                </a:lnTo>
                <a:close/>
              </a:path>
            </a:pathLst>
          </a:custGeom>
          <a:solidFill>
            <a:srgbClr val="D577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5" name="Google Shape;956;p27"/>
          <p:cNvSpPr/>
          <p:nvPr/>
        </p:nvSpPr>
        <p:spPr>
          <a:xfrm>
            <a:off x="10728669" y="2111920"/>
            <a:ext cx="28187" cy="12202"/>
          </a:xfrm>
          <a:custGeom>
            <a:avLst/>
            <a:gdLst/>
            <a:ahLst/>
            <a:cxnLst/>
            <a:rect l="l" t="t" r="r" b="b"/>
            <a:pathLst>
              <a:path w="1156" h="518" extrusionOk="0">
                <a:moveTo>
                  <a:pt x="122" y="1"/>
                </a:moveTo>
                <a:cubicBezTo>
                  <a:pt x="1" y="244"/>
                  <a:pt x="1" y="396"/>
                  <a:pt x="1" y="517"/>
                </a:cubicBezTo>
                <a:lnTo>
                  <a:pt x="1155" y="517"/>
                </a:lnTo>
                <a:lnTo>
                  <a:pt x="1155" y="1"/>
                </a:lnTo>
                <a:close/>
              </a:path>
            </a:pathLst>
          </a:custGeom>
          <a:solidFill>
            <a:srgbClr val="AB40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0" name="Google Shape;957;p27"/>
          <p:cNvSpPr/>
          <p:nvPr/>
        </p:nvSpPr>
        <p:spPr>
          <a:xfrm>
            <a:off x="10825144" y="1280321"/>
            <a:ext cx="727935" cy="819470"/>
          </a:xfrm>
          <a:custGeom>
            <a:avLst/>
            <a:gdLst/>
            <a:ahLst/>
            <a:cxnLst/>
            <a:rect l="l" t="t" r="r" b="b"/>
            <a:pathLst>
              <a:path w="25978" h="34790" extrusionOk="0">
                <a:moveTo>
                  <a:pt x="0" y="1"/>
                </a:moveTo>
                <a:lnTo>
                  <a:pt x="0" y="34789"/>
                </a:lnTo>
                <a:lnTo>
                  <a:pt x="21268" y="34789"/>
                </a:lnTo>
                <a:cubicBezTo>
                  <a:pt x="23942" y="34789"/>
                  <a:pt x="25978" y="32784"/>
                  <a:pt x="25978" y="30232"/>
                </a:cubicBezTo>
                <a:lnTo>
                  <a:pt x="25978" y="4558"/>
                </a:lnTo>
                <a:cubicBezTo>
                  <a:pt x="25978" y="2006"/>
                  <a:pt x="23942" y="1"/>
                  <a:pt x="21268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1" name="Google Shape;958;p27"/>
          <p:cNvSpPr/>
          <p:nvPr/>
        </p:nvSpPr>
        <p:spPr>
          <a:xfrm>
            <a:off x="10825144" y="1303946"/>
            <a:ext cx="727935" cy="820176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2" name="Google Shape;959;p27"/>
          <p:cNvSpPr/>
          <p:nvPr/>
        </p:nvSpPr>
        <p:spPr>
          <a:xfrm>
            <a:off x="10825144" y="1291792"/>
            <a:ext cx="727935" cy="820154"/>
          </a:xfrm>
          <a:custGeom>
            <a:avLst/>
            <a:gdLst/>
            <a:ahLst/>
            <a:cxnLst/>
            <a:rect l="l" t="t" r="r" b="b"/>
            <a:pathLst>
              <a:path w="25978" h="34819" extrusionOk="0">
                <a:moveTo>
                  <a:pt x="0" y="0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3"/>
                  <a:pt x="25978" y="30261"/>
                </a:cubicBezTo>
                <a:lnTo>
                  <a:pt x="25978" y="4558"/>
                </a:lnTo>
                <a:cubicBezTo>
                  <a:pt x="25978" y="2036"/>
                  <a:pt x="23942" y="0"/>
                  <a:pt x="2126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960;p27"/>
          <p:cNvSpPr/>
          <p:nvPr/>
        </p:nvSpPr>
        <p:spPr>
          <a:xfrm>
            <a:off x="11353846" y="1291792"/>
            <a:ext cx="28974" cy="820154"/>
          </a:xfrm>
          <a:custGeom>
            <a:avLst/>
            <a:gdLst/>
            <a:ahLst/>
            <a:cxnLst/>
            <a:rect l="l" t="t" r="r" b="b"/>
            <a:pathLst>
              <a:path w="1034" h="34819" extrusionOk="0">
                <a:moveTo>
                  <a:pt x="0" y="0"/>
                </a:moveTo>
                <a:cubicBezTo>
                  <a:pt x="122" y="638"/>
                  <a:pt x="122" y="1155"/>
                  <a:pt x="122" y="1793"/>
                </a:cubicBezTo>
                <a:lnTo>
                  <a:pt x="122" y="2279"/>
                </a:lnTo>
                <a:lnTo>
                  <a:pt x="122" y="32419"/>
                </a:lnTo>
                <a:lnTo>
                  <a:pt x="122" y="32935"/>
                </a:lnTo>
                <a:cubicBezTo>
                  <a:pt x="122" y="33695"/>
                  <a:pt x="122" y="34302"/>
                  <a:pt x="0" y="34819"/>
                </a:cubicBezTo>
                <a:lnTo>
                  <a:pt x="1033" y="34819"/>
                </a:lnTo>
                <a:lnTo>
                  <a:pt x="1033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961;p27"/>
          <p:cNvSpPr/>
          <p:nvPr/>
        </p:nvSpPr>
        <p:spPr>
          <a:xfrm>
            <a:off x="6503026" y="1232386"/>
            <a:ext cx="132619" cy="95209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0"/>
                </a:moveTo>
                <a:cubicBezTo>
                  <a:pt x="1125" y="0"/>
                  <a:pt x="0" y="0"/>
                  <a:pt x="0" y="1124"/>
                </a:cubicBezTo>
                <a:lnTo>
                  <a:pt x="0" y="4041"/>
                </a:lnTo>
                <a:lnTo>
                  <a:pt x="5439" y="4041"/>
                </a:lnTo>
                <a:lnTo>
                  <a:pt x="5439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962;p27"/>
          <p:cNvSpPr/>
          <p:nvPr/>
        </p:nvSpPr>
        <p:spPr>
          <a:xfrm>
            <a:off x="6503026" y="2076141"/>
            <a:ext cx="135594" cy="95209"/>
          </a:xfrm>
          <a:custGeom>
            <a:avLst/>
            <a:gdLst/>
            <a:ahLst/>
            <a:cxnLst/>
            <a:rect l="l" t="t" r="r" b="b"/>
            <a:pathLst>
              <a:path w="5561" h="4042" extrusionOk="0">
                <a:moveTo>
                  <a:pt x="0" y="1"/>
                </a:moveTo>
                <a:lnTo>
                  <a:pt x="0" y="2917"/>
                </a:lnTo>
                <a:cubicBezTo>
                  <a:pt x="0" y="4042"/>
                  <a:pt x="1125" y="4042"/>
                  <a:pt x="3039" y="4042"/>
                </a:cubicBezTo>
                <a:lnTo>
                  <a:pt x="5561" y="4042"/>
                </a:lnTo>
                <a:lnTo>
                  <a:pt x="5561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963;p27"/>
          <p:cNvSpPr/>
          <p:nvPr/>
        </p:nvSpPr>
        <p:spPr>
          <a:xfrm>
            <a:off x="6503026" y="2063986"/>
            <a:ext cx="135594" cy="95915"/>
          </a:xfrm>
          <a:custGeom>
            <a:avLst/>
            <a:gdLst/>
            <a:ahLst/>
            <a:cxnLst/>
            <a:rect l="l" t="t" r="r" b="b"/>
            <a:pathLst>
              <a:path w="5561" h="4072" extrusionOk="0">
                <a:moveTo>
                  <a:pt x="0" y="0"/>
                </a:moveTo>
                <a:lnTo>
                  <a:pt x="0" y="2917"/>
                </a:lnTo>
                <a:cubicBezTo>
                  <a:pt x="0" y="4071"/>
                  <a:pt x="1125" y="4071"/>
                  <a:pt x="3039" y="4071"/>
                </a:cubicBezTo>
                <a:lnTo>
                  <a:pt x="5561" y="4071"/>
                </a:lnTo>
                <a:lnTo>
                  <a:pt x="5561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964;p27"/>
          <p:cNvSpPr/>
          <p:nvPr/>
        </p:nvSpPr>
        <p:spPr>
          <a:xfrm>
            <a:off x="6503026" y="1244423"/>
            <a:ext cx="132619" cy="92476"/>
          </a:xfrm>
          <a:custGeom>
            <a:avLst/>
            <a:gdLst/>
            <a:ahLst/>
            <a:cxnLst/>
            <a:rect l="l" t="t" r="r" b="b"/>
            <a:pathLst>
              <a:path w="5439" h="3926" extrusionOk="0">
                <a:moveTo>
                  <a:pt x="2024" y="0"/>
                </a:moveTo>
                <a:cubicBezTo>
                  <a:pt x="734" y="0"/>
                  <a:pt x="0" y="99"/>
                  <a:pt x="0" y="1130"/>
                </a:cubicBezTo>
                <a:lnTo>
                  <a:pt x="0" y="3925"/>
                </a:lnTo>
                <a:lnTo>
                  <a:pt x="5439" y="3925"/>
                </a:lnTo>
                <a:lnTo>
                  <a:pt x="5439" y="6"/>
                </a:lnTo>
                <a:lnTo>
                  <a:pt x="3039" y="6"/>
                </a:lnTo>
                <a:cubicBezTo>
                  <a:pt x="2671" y="6"/>
                  <a:pt x="2332" y="0"/>
                  <a:pt x="2024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965;p27"/>
          <p:cNvSpPr/>
          <p:nvPr/>
        </p:nvSpPr>
        <p:spPr>
          <a:xfrm>
            <a:off x="6561536" y="1142926"/>
            <a:ext cx="4795750" cy="1091409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0"/>
                </a:moveTo>
                <a:cubicBezTo>
                  <a:pt x="1641" y="0"/>
                  <a:pt x="1" y="1641"/>
                  <a:pt x="1" y="3798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113"/>
                </a:lnTo>
                <a:cubicBezTo>
                  <a:pt x="171147" y="3677"/>
                  <a:pt x="167622" y="0"/>
                  <a:pt x="1630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5" name="Google Shape;966;p27"/>
          <p:cNvSpPr/>
          <p:nvPr/>
        </p:nvSpPr>
        <p:spPr>
          <a:xfrm>
            <a:off x="6561536" y="1169401"/>
            <a:ext cx="4795750" cy="1088536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1"/>
                </a:moveTo>
                <a:cubicBezTo>
                  <a:pt x="1641" y="1"/>
                  <a:pt x="1" y="1672"/>
                  <a:pt x="1" y="3677"/>
                </a:cubicBezTo>
                <a:lnTo>
                  <a:pt x="1" y="38131"/>
                </a:lnTo>
                <a:cubicBezTo>
                  <a:pt x="1" y="4268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8"/>
                  <a:pt x="171147" y="38131"/>
                </a:cubicBezTo>
                <a:lnTo>
                  <a:pt x="171147" y="811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967;p27"/>
          <p:cNvSpPr/>
          <p:nvPr/>
        </p:nvSpPr>
        <p:spPr>
          <a:xfrm>
            <a:off x="6561536" y="1155081"/>
            <a:ext cx="4795750" cy="1091409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763"/>
                  <a:pt x="1" y="3799"/>
                </a:cubicBezTo>
                <a:lnTo>
                  <a:pt x="1" y="38223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3"/>
                </a:cubicBezTo>
                <a:lnTo>
                  <a:pt x="171147" y="8083"/>
                </a:lnTo>
                <a:cubicBezTo>
                  <a:pt x="171147" y="3647"/>
                  <a:pt x="167622" y="1"/>
                  <a:pt x="163065" y="1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8" name="Google Shape;968;p27"/>
          <p:cNvSpPr/>
          <p:nvPr/>
        </p:nvSpPr>
        <p:spPr>
          <a:xfrm>
            <a:off x="6503026" y="1255987"/>
            <a:ext cx="740852" cy="868135"/>
          </a:xfrm>
          <a:custGeom>
            <a:avLst/>
            <a:gdLst/>
            <a:ahLst/>
            <a:cxnLst/>
            <a:rect l="l" t="t" r="r" b="b"/>
            <a:pathLst>
              <a:path w="30384" h="36856" extrusionOk="0">
                <a:moveTo>
                  <a:pt x="0" y="1"/>
                </a:moveTo>
                <a:lnTo>
                  <a:pt x="0" y="18504"/>
                </a:lnTo>
                <a:lnTo>
                  <a:pt x="0" y="36855"/>
                </a:lnTo>
                <a:cubicBezTo>
                  <a:pt x="0" y="36734"/>
                  <a:pt x="122" y="35974"/>
                  <a:pt x="1520" y="35974"/>
                </a:cubicBezTo>
                <a:lnTo>
                  <a:pt x="30383" y="3597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9" name="Google Shape;969;p27"/>
          <p:cNvSpPr/>
          <p:nvPr/>
        </p:nvSpPr>
        <p:spPr>
          <a:xfrm>
            <a:off x="6503026" y="1280320"/>
            <a:ext cx="740852" cy="867404"/>
          </a:xfrm>
          <a:custGeom>
            <a:avLst/>
            <a:gdLst/>
            <a:ahLst/>
            <a:cxnLst/>
            <a:rect l="l" t="t" r="r" b="b"/>
            <a:pathLst>
              <a:path w="30384" h="36825" extrusionOk="0">
                <a:moveTo>
                  <a:pt x="0" y="1"/>
                </a:moveTo>
                <a:lnTo>
                  <a:pt x="0" y="18352"/>
                </a:lnTo>
                <a:lnTo>
                  <a:pt x="0" y="36825"/>
                </a:lnTo>
                <a:cubicBezTo>
                  <a:pt x="0" y="36703"/>
                  <a:pt x="122" y="35944"/>
                  <a:pt x="1520" y="35944"/>
                </a:cubicBezTo>
                <a:lnTo>
                  <a:pt x="30383" y="3594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970;p27"/>
          <p:cNvSpPr/>
          <p:nvPr/>
        </p:nvSpPr>
        <p:spPr>
          <a:xfrm>
            <a:off x="6503026" y="1271016"/>
            <a:ext cx="740852" cy="864554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3"/>
                  <a:pt x="0" y="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1" name="Google Shape;971;p27"/>
          <p:cNvSpPr/>
          <p:nvPr/>
        </p:nvSpPr>
        <p:spPr>
          <a:xfrm>
            <a:off x="7243853" y="1229512"/>
            <a:ext cx="52618" cy="945417"/>
          </a:xfrm>
          <a:custGeom>
            <a:avLst/>
            <a:gdLst/>
            <a:ahLst/>
            <a:cxnLst/>
            <a:rect l="l" t="t" r="r" b="b"/>
            <a:pathLst>
              <a:path w="2158" h="40137" extrusionOk="0">
                <a:moveTo>
                  <a:pt x="0" y="1"/>
                </a:moveTo>
                <a:lnTo>
                  <a:pt x="0" y="40136"/>
                </a:lnTo>
                <a:cubicBezTo>
                  <a:pt x="0" y="40136"/>
                  <a:pt x="2157" y="25705"/>
                  <a:pt x="0" y="1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972;p27"/>
          <p:cNvSpPr/>
          <p:nvPr/>
        </p:nvSpPr>
        <p:spPr>
          <a:xfrm>
            <a:off x="7549055" y="1276762"/>
            <a:ext cx="633445" cy="823027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0"/>
                </a:lnTo>
                <a:lnTo>
                  <a:pt x="20145" y="34940"/>
                </a:lnTo>
                <a:cubicBezTo>
                  <a:pt x="23304" y="34940"/>
                  <a:pt x="25978" y="32297"/>
                  <a:pt x="25978" y="29137"/>
                </a:cubicBezTo>
                <a:lnTo>
                  <a:pt x="25978" y="5834"/>
                </a:lnTo>
                <a:cubicBezTo>
                  <a:pt x="25978" y="2674"/>
                  <a:pt x="23304" y="0"/>
                  <a:pt x="20145" y="0"/>
                </a:cubicBezTo>
                <a:close/>
              </a:path>
            </a:pathLst>
          </a:custGeom>
          <a:solidFill>
            <a:srgbClr val="8AB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973;p27"/>
          <p:cNvSpPr/>
          <p:nvPr/>
        </p:nvSpPr>
        <p:spPr>
          <a:xfrm>
            <a:off x="7549055" y="1301095"/>
            <a:ext cx="633445" cy="820154"/>
          </a:xfrm>
          <a:custGeom>
            <a:avLst/>
            <a:gdLst/>
            <a:ahLst/>
            <a:cxnLst/>
            <a:rect l="l" t="t" r="r" b="b"/>
            <a:pathLst>
              <a:path w="25979" h="34819" extrusionOk="0">
                <a:moveTo>
                  <a:pt x="1" y="0"/>
                </a:moveTo>
                <a:lnTo>
                  <a:pt x="1" y="34819"/>
                </a:lnTo>
                <a:lnTo>
                  <a:pt x="20145" y="34819"/>
                </a:lnTo>
                <a:cubicBezTo>
                  <a:pt x="23304" y="34819"/>
                  <a:pt x="25978" y="32267"/>
                  <a:pt x="25978" y="29107"/>
                </a:cubicBezTo>
                <a:lnTo>
                  <a:pt x="25978" y="5803"/>
                </a:lnTo>
                <a:cubicBezTo>
                  <a:pt x="25978" y="2643"/>
                  <a:pt x="23304" y="0"/>
                  <a:pt x="20145" y="0"/>
                </a:cubicBezTo>
                <a:close/>
              </a:path>
            </a:pathLst>
          </a:custGeom>
          <a:solidFill>
            <a:srgbClr val="8AB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974;p27"/>
          <p:cNvSpPr/>
          <p:nvPr/>
        </p:nvSpPr>
        <p:spPr>
          <a:xfrm>
            <a:off x="7549055" y="1291791"/>
            <a:ext cx="633445" cy="820154"/>
          </a:xfrm>
          <a:custGeom>
            <a:avLst/>
            <a:gdLst/>
            <a:ahLst/>
            <a:cxnLst/>
            <a:rect l="l" t="t" r="r" b="b"/>
            <a:pathLst>
              <a:path w="25979" h="34819" extrusionOk="0">
                <a:moveTo>
                  <a:pt x="1" y="0"/>
                </a:moveTo>
                <a:lnTo>
                  <a:pt x="1" y="34819"/>
                </a:lnTo>
                <a:lnTo>
                  <a:pt x="20145" y="34819"/>
                </a:lnTo>
                <a:cubicBezTo>
                  <a:pt x="23304" y="34819"/>
                  <a:pt x="25978" y="32175"/>
                  <a:pt x="25978" y="28985"/>
                </a:cubicBezTo>
                <a:lnTo>
                  <a:pt x="25978" y="5712"/>
                </a:lnTo>
                <a:cubicBezTo>
                  <a:pt x="25978" y="2552"/>
                  <a:pt x="23304" y="0"/>
                  <a:pt x="2014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6</a:t>
            </a:r>
            <a:endParaRPr sz="2000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975;p27"/>
          <p:cNvSpPr/>
          <p:nvPr/>
        </p:nvSpPr>
        <p:spPr>
          <a:xfrm>
            <a:off x="7549055" y="1232386"/>
            <a:ext cx="6705" cy="44401"/>
          </a:xfrm>
          <a:custGeom>
            <a:avLst/>
            <a:gdLst/>
            <a:ahLst/>
            <a:cxnLst/>
            <a:rect l="l" t="t" r="r" b="b"/>
            <a:pathLst>
              <a:path w="275" h="1885" extrusionOk="0">
                <a:moveTo>
                  <a:pt x="1" y="0"/>
                </a:moveTo>
                <a:lnTo>
                  <a:pt x="1" y="1884"/>
                </a:lnTo>
                <a:lnTo>
                  <a:pt x="274" y="1884"/>
                </a:lnTo>
                <a:cubicBezTo>
                  <a:pt x="153" y="1276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6" name="Google Shape;976;p27"/>
          <p:cNvSpPr/>
          <p:nvPr/>
        </p:nvSpPr>
        <p:spPr>
          <a:xfrm>
            <a:off x="7549055" y="2121224"/>
            <a:ext cx="6705" cy="53705"/>
          </a:xfrm>
          <a:custGeom>
            <a:avLst/>
            <a:gdLst/>
            <a:ahLst/>
            <a:cxnLst/>
            <a:rect l="l" t="t" r="r" b="b"/>
            <a:pathLst>
              <a:path w="275" h="2280" extrusionOk="0">
                <a:moveTo>
                  <a:pt x="1" y="1"/>
                </a:moveTo>
                <a:lnTo>
                  <a:pt x="1" y="2279"/>
                </a:lnTo>
                <a:cubicBezTo>
                  <a:pt x="1" y="2279"/>
                  <a:pt x="153" y="1520"/>
                  <a:pt x="274" y="1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7" name="Google Shape;977;p27"/>
          <p:cNvSpPr/>
          <p:nvPr/>
        </p:nvSpPr>
        <p:spPr>
          <a:xfrm>
            <a:off x="7549055" y="1291791"/>
            <a:ext cx="40769" cy="820154"/>
          </a:xfrm>
          <a:custGeom>
            <a:avLst/>
            <a:gdLst/>
            <a:ahLst/>
            <a:cxnLst/>
            <a:rect l="l" t="t" r="r" b="b"/>
            <a:pathLst>
              <a:path w="1672" h="34819" extrusionOk="0">
                <a:moveTo>
                  <a:pt x="1" y="0"/>
                </a:moveTo>
                <a:lnTo>
                  <a:pt x="1" y="34819"/>
                </a:lnTo>
                <a:lnTo>
                  <a:pt x="396" y="34819"/>
                </a:lnTo>
                <a:cubicBezTo>
                  <a:pt x="912" y="29745"/>
                  <a:pt x="1672" y="17865"/>
                  <a:pt x="274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988;p27"/>
          <p:cNvSpPr/>
          <p:nvPr/>
        </p:nvSpPr>
        <p:spPr>
          <a:xfrm>
            <a:off x="10822526" y="2424359"/>
            <a:ext cx="727935" cy="814579"/>
          </a:xfrm>
          <a:custGeom>
            <a:avLst/>
            <a:gdLst/>
            <a:ahLst/>
            <a:cxnLst/>
            <a:rect l="l" t="t" r="r" b="b"/>
            <a:pathLst>
              <a:path w="25978" h="34942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4"/>
                  <a:pt x="25978" y="30262"/>
                </a:cubicBezTo>
                <a:lnTo>
                  <a:pt x="25978" y="4680"/>
                </a:lnTo>
                <a:cubicBezTo>
                  <a:pt x="25978" y="2037"/>
                  <a:pt x="23942" y="1"/>
                  <a:pt x="21268" y="1"/>
                </a:cubicBezTo>
                <a:close/>
              </a:path>
            </a:pathLst>
          </a:custGeom>
          <a:solidFill>
            <a:srgbClr val="7F5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989;p27"/>
          <p:cNvSpPr/>
          <p:nvPr/>
        </p:nvSpPr>
        <p:spPr>
          <a:xfrm>
            <a:off x="10822526" y="2447741"/>
            <a:ext cx="727935" cy="811734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0" name="Google Shape;990;p27"/>
          <p:cNvSpPr/>
          <p:nvPr/>
        </p:nvSpPr>
        <p:spPr>
          <a:xfrm>
            <a:off x="10822526" y="2436412"/>
            <a:ext cx="727935" cy="814556"/>
          </a:xfrm>
          <a:custGeom>
            <a:avLst/>
            <a:gdLst/>
            <a:ahLst/>
            <a:cxnLst/>
            <a:rect l="l" t="t" r="r" b="b"/>
            <a:pathLst>
              <a:path w="25978" h="34941" extrusionOk="0">
                <a:moveTo>
                  <a:pt x="0" y="0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3"/>
                  <a:pt x="25978" y="30231"/>
                </a:cubicBezTo>
                <a:lnTo>
                  <a:pt x="25978" y="4679"/>
                </a:lnTo>
                <a:cubicBezTo>
                  <a:pt x="25978" y="2127"/>
                  <a:pt x="23942" y="0"/>
                  <a:pt x="2126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1" name="Google Shape;991;p27"/>
          <p:cNvSpPr/>
          <p:nvPr/>
        </p:nvSpPr>
        <p:spPr>
          <a:xfrm>
            <a:off x="11351229" y="2436412"/>
            <a:ext cx="28974" cy="814556"/>
          </a:xfrm>
          <a:custGeom>
            <a:avLst/>
            <a:gdLst/>
            <a:ahLst/>
            <a:cxnLst/>
            <a:rect l="l" t="t" r="r" b="b"/>
            <a:pathLst>
              <a:path w="1034" h="34941" extrusionOk="0">
                <a:moveTo>
                  <a:pt x="0" y="0"/>
                </a:moveTo>
                <a:cubicBezTo>
                  <a:pt x="122" y="608"/>
                  <a:pt x="122" y="1246"/>
                  <a:pt x="122" y="1884"/>
                </a:cubicBezTo>
                <a:lnTo>
                  <a:pt x="122" y="2401"/>
                </a:lnTo>
                <a:lnTo>
                  <a:pt x="122" y="32388"/>
                </a:lnTo>
                <a:lnTo>
                  <a:pt x="122" y="33026"/>
                </a:lnTo>
                <a:cubicBezTo>
                  <a:pt x="122" y="33665"/>
                  <a:pt x="122" y="34303"/>
                  <a:pt x="0" y="34941"/>
                </a:cubicBezTo>
                <a:lnTo>
                  <a:pt x="1033" y="34941"/>
                </a:lnTo>
                <a:lnTo>
                  <a:pt x="1033" y="0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992;p27"/>
          <p:cNvSpPr/>
          <p:nvPr/>
        </p:nvSpPr>
        <p:spPr>
          <a:xfrm>
            <a:off x="6500410" y="2379675"/>
            <a:ext cx="132619" cy="95021"/>
          </a:xfrm>
          <a:custGeom>
            <a:avLst/>
            <a:gdLst/>
            <a:ahLst/>
            <a:cxnLst/>
            <a:rect l="l" t="t" r="r" b="b"/>
            <a:pathLst>
              <a:path w="5439" h="4076" extrusionOk="0">
                <a:moveTo>
                  <a:pt x="2182" y="1"/>
                </a:moveTo>
                <a:cubicBezTo>
                  <a:pt x="794" y="1"/>
                  <a:pt x="0" y="86"/>
                  <a:pt x="0" y="1158"/>
                </a:cubicBezTo>
                <a:lnTo>
                  <a:pt x="0" y="4075"/>
                </a:lnTo>
                <a:lnTo>
                  <a:pt x="5439" y="4075"/>
                </a:lnTo>
                <a:lnTo>
                  <a:pt x="5439" y="4"/>
                </a:lnTo>
                <a:lnTo>
                  <a:pt x="3039" y="4"/>
                </a:lnTo>
                <a:cubicBezTo>
                  <a:pt x="2732" y="4"/>
                  <a:pt x="2446" y="1"/>
                  <a:pt x="2182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993;p27"/>
          <p:cNvSpPr/>
          <p:nvPr/>
        </p:nvSpPr>
        <p:spPr>
          <a:xfrm>
            <a:off x="6500410" y="3215538"/>
            <a:ext cx="135594" cy="91453"/>
          </a:xfrm>
          <a:custGeom>
            <a:avLst/>
            <a:gdLst/>
            <a:ahLst/>
            <a:cxnLst/>
            <a:rect l="l" t="t" r="r" b="b"/>
            <a:pathLst>
              <a:path w="5561" h="3923" extrusionOk="0">
                <a:moveTo>
                  <a:pt x="0" y="0"/>
                </a:moveTo>
                <a:lnTo>
                  <a:pt x="0" y="2765"/>
                </a:lnTo>
                <a:cubicBezTo>
                  <a:pt x="0" y="3837"/>
                  <a:pt x="794" y="3923"/>
                  <a:pt x="2182" y="3923"/>
                </a:cubicBezTo>
                <a:cubicBezTo>
                  <a:pt x="2446" y="3923"/>
                  <a:pt x="2732" y="3920"/>
                  <a:pt x="3039" y="3920"/>
                </a:cubicBezTo>
                <a:lnTo>
                  <a:pt x="5561" y="3920"/>
                </a:lnTo>
                <a:lnTo>
                  <a:pt x="5561" y="0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994;p27"/>
          <p:cNvSpPr/>
          <p:nvPr/>
        </p:nvSpPr>
        <p:spPr>
          <a:xfrm>
            <a:off x="6500410" y="3200665"/>
            <a:ext cx="135594" cy="94298"/>
          </a:xfrm>
          <a:custGeom>
            <a:avLst/>
            <a:gdLst/>
            <a:ahLst/>
            <a:cxnLst/>
            <a:rect l="l" t="t" r="r" b="b"/>
            <a:pathLst>
              <a:path w="5561" h="4045" extrusionOk="0">
                <a:moveTo>
                  <a:pt x="0" y="0"/>
                </a:moveTo>
                <a:lnTo>
                  <a:pt x="0" y="2917"/>
                </a:lnTo>
                <a:cubicBezTo>
                  <a:pt x="0" y="3959"/>
                  <a:pt x="788" y="4045"/>
                  <a:pt x="2166" y="4045"/>
                </a:cubicBezTo>
                <a:cubicBezTo>
                  <a:pt x="2435" y="4045"/>
                  <a:pt x="2726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5" name="Google Shape;995;p27"/>
          <p:cNvSpPr/>
          <p:nvPr/>
        </p:nvSpPr>
        <p:spPr>
          <a:xfrm>
            <a:off x="6500410" y="2388953"/>
            <a:ext cx="132619" cy="94229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1"/>
                </a:moveTo>
                <a:cubicBezTo>
                  <a:pt x="1125" y="1"/>
                  <a:pt x="0" y="1"/>
                  <a:pt x="0" y="1125"/>
                </a:cubicBezTo>
                <a:lnTo>
                  <a:pt x="0" y="4042"/>
                </a:lnTo>
                <a:lnTo>
                  <a:pt x="5439" y="4042"/>
                </a:lnTo>
                <a:lnTo>
                  <a:pt x="5439" y="1"/>
                </a:ln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6" name="Google Shape;996;p27"/>
          <p:cNvSpPr/>
          <p:nvPr/>
        </p:nvSpPr>
        <p:spPr>
          <a:xfrm>
            <a:off x="6558918" y="2291196"/>
            <a:ext cx="4795751" cy="1077356"/>
          </a:xfrm>
          <a:custGeom>
            <a:avLst/>
            <a:gdLst/>
            <a:ahLst/>
            <a:cxnLst/>
            <a:rect l="l" t="t" r="r" b="b"/>
            <a:pathLst>
              <a:path w="171147" h="46214" extrusionOk="0">
                <a:moveTo>
                  <a:pt x="3677" y="1"/>
                </a:moveTo>
                <a:cubicBezTo>
                  <a:pt x="1641" y="1"/>
                  <a:pt x="1" y="1672"/>
                  <a:pt x="1" y="3677"/>
                </a:cubicBezTo>
                <a:lnTo>
                  <a:pt x="1" y="38131"/>
                </a:lnTo>
                <a:cubicBezTo>
                  <a:pt x="1" y="42689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9"/>
                  <a:pt x="171147" y="38131"/>
                </a:cubicBezTo>
                <a:lnTo>
                  <a:pt x="171147" y="8113"/>
                </a:lnTo>
                <a:cubicBezTo>
                  <a:pt x="171147" y="3556"/>
                  <a:pt x="167622" y="1"/>
                  <a:pt x="163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7" name="Google Shape;997;p27"/>
          <p:cNvSpPr/>
          <p:nvPr/>
        </p:nvSpPr>
        <p:spPr>
          <a:xfrm>
            <a:off x="6558918" y="2315278"/>
            <a:ext cx="4795751" cy="1080176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642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8" name="Google Shape;998;p27"/>
          <p:cNvSpPr/>
          <p:nvPr/>
        </p:nvSpPr>
        <p:spPr>
          <a:xfrm>
            <a:off x="6558918" y="2303248"/>
            <a:ext cx="4795751" cy="1077332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0"/>
                </a:moveTo>
                <a:cubicBezTo>
                  <a:pt x="1641" y="0"/>
                  <a:pt x="1" y="1641"/>
                  <a:pt x="1" y="3677"/>
                </a:cubicBezTo>
                <a:lnTo>
                  <a:pt x="1" y="38100"/>
                </a:lnTo>
                <a:cubicBezTo>
                  <a:pt x="1" y="4265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58"/>
                  <a:pt x="171147" y="38100"/>
                </a:cubicBezTo>
                <a:lnTo>
                  <a:pt x="171147" y="8113"/>
                </a:lnTo>
                <a:cubicBezTo>
                  <a:pt x="171147" y="3555"/>
                  <a:pt x="167622" y="0"/>
                  <a:pt x="163065" y="0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9" name="Google Shape;999;p27"/>
          <p:cNvSpPr/>
          <p:nvPr/>
        </p:nvSpPr>
        <p:spPr>
          <a:xfrm>
            <a:off x="6500410" y="2403826"/>
            <a:ext cx="740853" cy="855656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0" name="Google Shape;1000;p27"/>
          <p:cNvSpPr/>
          <p:nvPr/>
        </p:nvSpPr>
        <p:spPr>
          <a:xfrm>
            <a:off x="6500410" y="2427209"/>
            <a:ext cx="740853" cy="855632"/>
          </a:xfrm>
          <a:custGeom>
            <a:avLst/>
            <a:gdLst/>
            <a:ahLst/>
            <a:cxnLst/>
            <a:rect l="l" t="t" r="r" b="b"/>
            <a:pathLst>
              <a:path w="30384" h="36703" extrusionOk="0">
                <a:moveTo>
                  <a:pt x="0" y="0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1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1" name="Google Shape;1002;p27"/>
          <p:cNvSpPr/>
          <p:nvPr/>
        </p:nvSpPr>
        <p:spPr>
          <a:xfrm>
            <a:off x="7241237" y="2376924"/>
            <a:ext cx="52618" cy="932842"/>
          </a:xfrm>
          <a:custGeom>
            <a:avLst/>
            <a:gdLst/>
            <a:ahLst/>
            <a:cxnLst/>
            <a:rect l="l" t="t" r="r" b="b"/>
            <a:pathLst>
              <a:path w="2158" h="40015" extrusionOk="0">
                <a:moveTo>
                  <a:pt x="0" y="0"/>
                </a:moveTo>
                <a:lnTo>
                  <a:pt x="0" y="40014"/>
                </a:lnTo>
                <a:cubicBezTo>
                  <a:pt x="0" y="40014"/>
                  <a:pt x="2157" y="25704"/>
                  <a:pt x="0" y="0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2" name="Google Shape;1003;p27"/>
          <p:cNvSpPr/>
          <p:nvPr/>
        </p:nvSpPr>
        <p:spPr>
          <a:xfrm>
            <a:off x="7546439" y="2424365"/>
            <a:ext cx="633445" cy="811734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20"/>
                </a:lnTo>
                <a:lnTo>
                  <a:pt x="20145" y="34820"/>
                </a:lnTo>
                <a:cubicBezTo>
                  <a:pt x="23304" y="34820"/>
                  <a:pt x="25978" y="32267"/>
                  <a:pt x="25978" y="28986"/>
                </a:cubicBezTo>
                <a:lnTo>
                  <a:pt x="25978" y="5682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7F5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3" name="Google Shape;1004;p27"/>
          <p:cNvSpPr/>
          <p:nvPr/>
        </p:nvSpPr>
        <p:spPr>
          <a:xfrm>
            <a:off x="7546439" y="2444903"/>
            <a:ext cx="633445" cy="814579"/>
          </a:xfrm>
          <a:custGeom>
            <a:avLst/>
            <a:gdLst/>
            <a:ahLst/>
            <a:cxnLst/>
            <a:rect l="l" t="t" r="r" b="b"/>
            <a:pathLst>
              <a:path w="25979" h="34942" extrusionOk="0">
                <a:moveTo>
                  <a:pt x="1" y="1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8"/>
                  <a:pt x="25978" y="29108"/>
                </a:cubicBezTo>
                <a:lnTo>
                  <a:pt x="25978" y="5834"/>
                </a:lnTo>
                <a:cubicBezTo>
                  <a:pt x="25978" y="2675"/>
                  <a:pt x="23304" y="1"/>
                  <a:pt x="20145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4" name="Google Shape;1005;p27"/>
          <p:cNvSpPr/>
          <p:nvPr/>
        </p:nvSpPr>
        <p:spPr>
          <a:xfrm>
            <a:off x="7546439" y="2436417"/>
            <a:ext cx="633445" cy="811013"/>
          </a:xfrm>
          <a:custGeom>
            <a:avLst/>
            <a:gdLst/>
            <a:ahLst/>
            <a:cxnLst/>
            <a:rect l="l" t="t" r="r" b="b"/>
            <a:pathLst>
              <a:path w="25979" h="34789" extrusionOk="0">
                <a:moveTo>
                  <a:pt x="1" y="0"/>
                </a:moveTo>
                <a:lnTo>
                  <a:pt x="1" y="34789"/>
                </a:lnTo>
                <a:lnTo>
                  <a:pt x="20145" y="34789"/>
                </a:lnTo>
                <a:cubicBezTo>
                  <a:pt x="23304" y="34789"/>
                  <a:pt x="25978" y="32267"/>
                  <a:pt x="25978" y="29107"/>
                </a:cubicBezTo>
                <a:lnTo>
                  <a:pt x="25978" y="5804"/>
                </a:lnTo>
                <a:cubicBezTo>
                  <a:pt x="25978" y="2522"/>
                  <a:pt x="23304" y="0"/>
                  <a:pt x="2014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7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5" name="Google Shape;1006;p27"/>
          <p:cNvSpPr/>
          <p:nvPr/>
        </p:nvSpPr>
        <p:spPr>
          <a:xfrm>
            <a:off x="7546439" y="2376924"/>
            <a:ext cx="6705" cy="47463"/>
          </a:xfrm>
          <a:custGeom>
            <a:avLst/>
            <a:gdLst/>
            <a:ahLst/>
            <a:cxnLst/>
            <a:rect l="l" t="t" r="r" b="b"/>
            <a:pathLst>
              <a:path w="275" h="2036" extrusionOk="0">
                <a:moveTo>
                  <a:pt x="1" y="0"/>
                </a:moveTo>
                <a:lnTo>
                  <a:pt x="1" y="2036"/>
                </a:lnTo>
                <a:lnTo>
                  <a:pt x="274" y="2036"/>
                </a:lnTo>
                <a:cubicBezTo>
                  <a:pt x="153" y="1398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007;p27"/>
          <p:cNvSpPr/>
          <p:nvPr/>
        </p:nvSpPr>
        <p:spPr>
          <a:xfrm>
            <a:off x="7546439" y="3259459"/>
            <a:ext cx="6705" cy="50308"/>
          </a:xfrm>
          <a:custGeom>
            <a:avLst/>
            <a:gdLst/>
            <a:ahLst/>
            <a:cxnLst/>
            <a:rect l="l" t="t" r="r" b="b"/>
            <a:pathLst>
              <a:path w="275" h="2158" extrusionOk="0">
                <a:moveTo>
                  <a:pt x="1" y="0"/>
                </a:moveTo>
                <a:lnTo>
                  <a:pt x="1" y="2157"/>
                </a:lnTo>
                <a:cubicBezTo>
                  <a:pt x="1" y="2157"/>
                  <a:pt x="153" y="1398"/>
                  <a:pt x="274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008;p27"/>
          <p:cNvSpPr/>
          <p:nvPr/>
        </p:nvSpPr>
        <p:spPr>
          <a:xfrm>
            <a:off x="7546439" y="2436417"/>
            <a:ext cx="40769" cy="811013"/>
          </a:xfrm>
          <a:custGeom>
            <a:avLst/>
            <a:gdLst/>
            <a:ahLst/>
            <a:cxnLst/>
            <a:rect l="l" t="t" r="r" b="b"/>
            <a:pathLst>
              <a:path w="1672" h="34789" extrusionOk="0">
                <a:moveTo>
                  <a:pt x="1" y="0"/>
                </a:moveTo>
                <a:lnTo>
                  <a:pt x="1" y="34789"/>
                </a:lnTo>
                <a:lnTo>
                  <a:pt x="396" y="34789"/>
                </a:lnTo>
                <a:cubicBezTo>
                  <a:pt x="912" y="29867"/>
                  <a:pt x="1672" y="17835"/>
                  <a:pt x="274" y="0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140;p27"/>
          <p:cNvSpPr/>
          <p:nvPr/>
        </p:nvSpPr>
        <p:spPr>
          <a:xfrm>
            <a:off x="10898425" y="3567923"/>
            <a:ext cx="636600" cy="825889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06"/>
                  <a:pt x="23942" y="1"/>
                  <a:pt x="21268" y="1"/>
                </a:cubicBezTo>
                <a:close/>
              </a:path>
            </a:pathLst>
          </a:custGeom>
          <a:solidFill>
            <a:srgbClr val="7F5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141;p27"/>
          <p:cNvSpPr/>
          <p:nvPr/>
        </p:nvSpPr>
        <p:spPr>
          <a:xfrm>
            <a:off x="10935916" y="3588819"/>
            <a:ext cx="636600" cy="828783"/>
          </a:xfrm>
          <a:custGeom>
            <a:avLst/>
            <a:gdLst/>
            <a:ahLst/>
            <a:cxnLst/>
            <a:rect l="l" t="t" r="r" b="b"/>
            <a:pathLst>
              <a:path w="25978" h="34942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905"/>
                  <a:pt x="25978" y="30262"/>
                </a:cubicBezTo>
                <a:lnTo>
                  <a:pt x="25978" y="4680"/>
                </a:lnTo>
                <a:cubicBezTo>
                  <a:pt x="25978" y="2158"/>
                  <a:pt x="23942" y="1"/>
                  <a:pt x="21268" y="1"/>
                </a:cubicBezTo>
                <a:close/>
              </a:path>
            </a:pathLst>
          </a:custGeom>
          <a:solidFill>
            <a:srgbClr val="251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142;p27"/>
          <p:cNvSpPr/>
          <p:nvPr/>
        </p:nvSpPr>
        <p:spPr>
          <a:xfrm>
            <a:off x="10854919" y="3579448"/>
            <a:ext cx="731587" cy="825889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20"/>
                </a:lnTo>
                <a:lnTo>
                  <a:pt x="21268" y="34820"/>
                </a:lnTo>
                <a:cubicBezTo>
                  <a:pt x="23942" y="34820"/>
                  <a:pt x="25978" y="32814"/>
                  <a:pt x="25978" y="30262"/>
                </a:cubicBezTo>
                <a:lnTo>
                  <a:pt x="25978" y="4558"/>
                </a:lnTo>
                <a:cubicBezTo>
                  <a:pt x="25978" y="2037"/>
                  <a:pt x="23942" y="1"/>
                  <a:pt x="2126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143;p27"/>
          <p:cNvSpPr/>
          <p:nvPr/>
        </p:nvSpPr>
        <p:spPr>
          <a:xfrm>
            <a:off x="10757962" y="3567923"/>
            <a:ext cx="28328" cy="11551"/>
          </a:xfrm>
          <a:custGeom>
            <a:avLst/>
            <a:gdLst/>
            <a:ahLst/>
            <a:cxnLst/>
            <a:rect l="l" t="t" r="r" b="b"/>
            <a:pathLst>
              <a:path w="1156" h="487" extrusionOk="0">
                <a:moveTo>
                  <a:pt x="1" y="1"/>
                </a:moveTo>
                <a:cubicBezTo>
                  <a:pt x="1" y="122"/>
                  <a:pt x="1" y="365"/>
                  <a:pt x="122" y="487"/>
                </a:cubicBezTo>
                <a:lnTo>
                  <a:pt x="1155" y="487"/>
                </a:lnTo>
                <a:lnTo>
                  <a:pt x="1155" y="1"/>
                </a:lnTo>
                <a:close/>
              </a:path>
            </a:pathLst>
          </a:custGeom>
          <a:solidFill>
            <a:srgbClr val="659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144;p27"/>
          <p:cNvSpPr/>
          <p:nvPr/>
        </p:nvSpPr>
        <p:spPr>
          <a:xfrm>
            <a:off x="11357044" y="3579450"/>
            <a:ext cx="25338" cy="825889"/>
          </a:xfrm>
          <a:custGeom>
            <a:avLst/>
            <a:gdLst/>
            <a:ahLst/>
            <a:cxnLst/>
            <a:rect l="l" t="t" r="r" b="b"/>
            <a:pathLst>
              <a:path w="1034" h="34820" extrusionOk="0">
                <a:moveTo>
                  <a:pt x="0" y="1"/>
                </a:moveTo>
                <a:cubicBezTo>
                  <a:pt x="122" y="639"/>
                  <a:pt x="122" y="1155"/>
                  <a:pt x="122" y="1793"/>
                </a:cubicBezTo>
                <a:lnTo>
                  <a:pt x="122" y="2280"/>
                </a:lnTo>
                <a:lnTo>
                  <a:pt x="122" y="32419"/>
                </a:lnTo>
                <a:lnTo>
                  <a:pt x="122" y="32936"/>
                </a:lnTo>
                <a:cubicBezTo>
                  <a:pt x="122" y="33695"/>
                  <a:pt x="122" y="34333"/>
                  <a:pt x="0" y="34820"/>
                </a:cubicBezTo>
                <a:lnTo>
                  <a:pt x="1033" y="34820"/>
                </a:lnTo>
                <a:lnTo>
                  <a:pt x="1033" y="1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145;p27"/>
          <p:cNvSpPr/>
          <p:nvPr/>
        </p:nvSpPr>
        <p:spPr>
          <a:xfrm>
            <a:off x="6511117" y="3519655"/>
            <a:ext cx="133284" cy="95872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0"/>
                </a:moveTo>
                <a:cubicBezTo>
                  <a:pt x="1125" y="0"/>
                  <a:pt x="0" y="0"/>
                  <a:pt x="0" y="1155"/>
                </a:cubicBezTo>
                <a:lnTo>
                  <a:pt x="0" y="4041"/>
                </a:lnTo>
                <a:lnTo>
                  <a:pt x="5439" y="4041"/>
                </a:lnTo>
                <a:lnTo>
                  <a:pt x="5439" y="0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1146;p27"/>
          <p:cNvSpPr/>
          <p:nvPr/>
        </p:nvSpPr>
        <p:spPr>
          <a:xfrm>
            <a:off x="6511117" y="4369287"/>
            <a:ext cx="136274" cy="96584"/>
          </a:xfrm>
          <a:custGeom>
            <a:avLst/>
            <a:gdLst/>
            <a:ahLst/>
            <a:cxnLst/>
            <a:rect l="l" t="t" r="r" b="b"/>
            <a:pathLst>
              <a:path w="5561" h="4072" extrusionOk="0">
                <a:moveTo>
                  <a:pt x="0" y="0"/>
                </a:moveTo>
                <a:lnTo>
                  <a:pt x="0" y="2917"/>
                </a:lnTo>
                <a:cubicBezTo>
                  <a:pt x="0" y="4072"/>
                  <a:pt x="1125" y="4072"/>
                  <a:pt x="3039" y="4072"/>
                </a:cubicBezTo>
                <a:lnTo>
                  <a:pt x="5561" y="4072"/>
                </a:lnTo>
                <a:lnTo>
                  <a:pt x="5561" y="0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1147;p27"/>
          <p:cNvSpPr/>
          <p:nvPr/>
        </p:nvSpPr>
        <p:spPr>
          <a:xfrm>
            <a:off x="6511117" y="4357759"/>
            <a:ext cx="136274" cy="95872"/>
          </a:xfrm>
          <a:custGeom>
            <a:avLst/>
            <a:gdLst/>
            <a:ahLst/>
            <a:cxnLst/>
            <a:rect l="l" t="t" r="r" b="b"/>
            <a:pathLst>
              <a:path w="5561" h="4042" extrusionOk="0">
                <a:moveTo>
                  <a:pt x="0" y="0"/>
                </a:moveTo>
                <a:lnTo>
                  <a:pt x="0" y="2887"/>
                </a:lnTo>
                <a:cubicBezTo>
                  <a:pt x="0" y="4041"/>
                  <a:pt x="1125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1148;p27"/>
          <p:cNvSpPr/>
          <p:nvPr/>
        </p:nvSpPr>
        <p:spPr>
          <a:xfrm>
            <a:off x="6511117" y="3531799"/>
            <a:ext cx="133284" cy="93097"/>
          </a:xfrm>
          <a:custGeom>
            <a:avLst/>
            <a:gdLst/>
            <a:ahLst/>
            <a:cxnLst/>
            <a:rect l="l" t="t" r="r" b="b"/>
            <a:pathLst>
              <a:path w="5439" h="3925" extrusionOk="0">
                <a:moveTo>
                  <a:pt x="2095" y="1"/>
                </a:moveTo>
                <a:cubicBezTo>
                  <a:pt x="760" y="1"/>
                  <a:pt x="0" y="83"/>
                  <a:pt x="0" y="1007"/>
                </a:cubicBezTo>
                <a:lnTo>
                  <a:pt x="0" y="3924"/>
                </a:lnTo>
                <a:lnTo>
                  <a:pt x="5439" y="3924"/>
                </a:lnTo>
                <a:lnTo>
                  <a:pt x="5439" y="5"/>
                </a:lnTo>
                <a:lnTo>
                  <a:pt x="3039" y="5"/>
                </a:lnTo>
                <a:cubicBezTo>
                  <a:pt x="2698" y="5"/>
                  <a:pt x="2383" y="1"/>
                  <a:pt x="2095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1149;p27"/>
          <p:cNvSpPr/>
          <p:nvPr/>
        </p:nvSpPr>
        <p:spPr>
          <a:xfrm>
            <a:off x="6569930" y="3429571"/>
            <a:ext cx="4194012" cy="1099011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0"/>
                </a:moveTo>
                <a:cubicBezTo>
                  <a:pt x="1641" y="0"/>
                  <a:pt x="1" y="1641"/>
                  <a:pt x="1" y="3798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112"/>
                </a:lnTo>
                <a:cubicBezTo>
                  <a:pt x="171147" y="3677"/>
                  <a:pt x="167622" y="0"/>
                  <a:pt x="1630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1150;p27"/>
          <p:cNvSpPr/>
          <p:nvPr/>
        </p:nvSpPr>
        <p:spPr>
          <a:xfrm>
            <a:off x="6569920" y="3456933"/>
            <a:ext cx="4788152" cy="1095406"/>
          </a:xfrm>
          <a:custGeom>
            <a:avLst/>
            <a:gdLst/>
            <a:ahLst/>
            <a:cxnLst/>
            <a:rect l="l" t="t" r="r" b="b"/>
            <a:pathLst>
              <a:path w="171147" h="46183" extrusionOk="0">
                <a:moveTo>
                  <a:pt x="3677" y="1"/>
                </a:moveTo>
                <a:cubicBezTo>
                  <a:pt x="1641" y="1"/>
                  <a:pt x="1" y="1642"/>
                  <a:pt x="1" y="3647"/>
                </a:cubicBezTo>
                <a:lnTo>
                  <a:pt x="1" y="38101"/>
                </a:lnTo>
                <a:cubicBezTo>
                  <a:pt x="1" y="42658"/>
                  <a:pt x="3677" y="46183"/>
                  <a:pt x="8113" y="46183"/>
                </a:cubicBezTo>
                <a:lnTo>
                  <a:pt x="163065" y="46183"/>
                </a:lnTo>
                <a:cubicBezTo>
                  <a:pt x="167622" y="46183"/>
                  <a:pt x="171147" y="42658"/>
                  <a:pt x="171147" y="38101"/>
                </a:cubicBezTo>
                <a:lnTo>
                  <a:pt x="171147" y="8083"/>
                </a:lnTo>
                <a:cubicBezTo>
                  <a:pt x="171147" y="364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1151;p27"/>
          <p:cNvSpPr/>
          <p:nvPr/>
        </p:nvSpPr>
        <p:spPr>
          <a:xfrm>
            <a:off x="6569920" y="3441809"/>
            <a:ext cx="4788152" cy="1099011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763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1152;p27"/>
          <p:cNvSpPr/>
          <p:nvPr/>
        </p:nvSpPr>
        <p:spPr>
          <a:xfrm>
            <a:off x="6511117" y="3543421"/>
            <a:ext cx="744570" cy="874181"/>
          </a:xfrm>
          <a:custGeom>
            <a:avLst/>
            <a:gdLst/>
            <a:ahLst/>
            <a:cxnLst/>
            <a:rect l="l" t="t" r="r" b="b"/>
            <a:pathLst>
              <a:path w="30384" h="36856" extrusionOk="0">
                <a:moveTo>
                  <a:pt x="0" y="1"/>
                </a:moveTo>
                <a:lnTo>
                  <a:pt x="0" y="18504"/>
                </a:lnTo>
                <a:lnTo>
                  <a:pt x="0" y="36855"/>
                </a:lnTo>
                <a:cubicBezTo>
                  <a:pt x="0" y="36734"/>
                  <a:pt x="122" y="35974"/>
                  <a:pt x="1520" y="35974"/>
                </a:cubicBezTo>
                <a:lnTo>
                  <a:pt x="30383" y="35974"/>
                </a:lnTo>
                <a:lnTo>
                  <a:pt x="30383" y="912"/>
                </a:lnTo>
                <a:lnTo>
                  <a:pt x="1520" y="912"/>
                </a:lnTo>
                <a:cubicBezTo>
                  <a:pt x="122" y="912"/>
                  <a:pt x="0" y="153"/>
                  <a:pt x="0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1153;p27"/>
          <p:cNvSpPr/>
          <p:nvPr/>
        </p:nvSpPr>
        <p:spPr>
          <a:xfrm>
            <a:off x="6511117" y="3567923"/>
            <a:ext cx="744570" cy="873445"/>
          </a:xfrm>
          <a:custGeom>
            <a:avLst/>
            <a:gdLst/>
            <a:ahLst/>
            <a:cxnLst/>
            <a:rect l="l" t="t" r="r" b="b"/>
            <a:pathLst>
              <a:path w="30384" h="36825" extrusionOk="0">
                <a:moveTo>
                  <a:pt x="0" y="1"/>
                </a:moveTo>
                <a:lnTo>
                  <a:pt x="0" y="18352"/>
                </a:lnTo>
                <a:lnTo>
                  <a:pt x="0" y="36825"/>
                </a:lnTo>
                <a:cubicBezTo>
                  <a:pt x="0" y="36703"/>
                  <a:pt x="122" y="35944"/>
                  <a:pt x="1520" y="35944"/>
                </a:cubicBezTo>
                <a:lnTo>
                  <a:pt x="30383" y="3594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1154;p27"/>
          <p:cNvSpPr/>
          <p:nvPr/>
        </p:nvSpPr>
        <p:spPr>
          <a:xfrm>
            <a:off x="6511117" y="3558553"/>
            <a:ext cx="744570" cy="871288"/>
          </a:xfrm>
          <a:custGeom>
            <a:avLst/>
            <a:gdLst/>
            <a:ahLst/>
            <a:cxnLst/>
            <a:rect l="l" t="t" r="r" b="b"/>
            <a:pathLst>
              <a:path w="30384" h="36734" extrusionOk="0">
                <a:moveTo>
                  <a:pt x="0" y="1"/>
                </a:moveTo>
                <a:lnTo>
                  <a:pt x="0" y="18352"/>
                </a:lnTo>
                <a:lnTo>
                  <a:pt x="0" y="36734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"/>
                  <a:pt x="0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" name="Google Shape;1155;p27"/>
          <p:cNvSpPr/>
          <p:nvPr/>
        </p:nvSpPr>
        <p:spPr>
          <a:xfrm>
            <a:off x="7255661" y="3516761"/>
            <a:ext cx="52882" cy="952002"/>
          </a:xfrm>
          <a:custGeom>
            <a:avLst/>
            <a:gdLst/>
            <a:ahLst/>
            <a:cxnLst/>
            <a:rect l="l" t="t" r="r" b="b"/>
            <a:pathLst>
              <a:path w="2158" h="40137" extrusionOk="0">
                <a:moveTo>
                  <a:pt x="0" y="1"/>
                </a:moveTo>
                <a:lnTo>
                  <a:pt x="0" y="40136"/>
                </a:lnTo>
                <a:cubicBezTo>
                  <a:pt x="0" y="40136"/>
                  <a:pt x="2157" y="25704"/>
                  <a:pt x="0" y="1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1156;p27"/>
          <p:cNvSpPr/>
          <p:nvPr/>
        </p:nvSpPr>
        <p:spPr>
          <a:xfrm>
            <a:off x="7562394" y="3565052"/>
            <a:ext cx="636623" cy="828760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0"/>
                </a:lnTo>
                <a:lnTo>
                  <a:pt x="20145" y="34940"/>
                </a:lnTo>
                <a:cubicBezTo>
                  <a:pt x="23304" y="34940"/>
                  <a:pt x="25978" y="32267"/>
                  <a:pt x="25978" y="29107"/>
                </a:cubicBezTo>
                <a:lnTo>
                  <a:pt x="25978" y="5803"/>
                </a:lnTo>
                <a:cubicBezTo>
                  <a:pt x="25978" y="2644"/>
                  <a:pt x="23304" y="0"/>
                  <a:pt x="20145" y="0"/>
                </a:cubicBezTo>
                <a:close/>
              </a:path>
            </a:pathLst>
          </a:custGeom>
          <a:solidFill>
            <a:srgbClr val="997D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" name="Google Shape;1157;p27"/>
          <p:cNvSpPr/>
          <p:nvPr/>
        </p:nvSpPr>
        <p:spPr>
          <a:xfrm>
            <a:off x="7562394" y="3588819"/>
            <a:ext cx="636623" cy="825889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20"/>
                </a:lnTo>
                <a:lnTo>
                  <a:pt x="20145" y="34820"/>
                </a:lnTo>
                <a:cubicBezTo>
                  <a:pt x="23304" y="34820"/>
                  <a:pt x="25978" y="32267"/>
                  <a:pt x="25978" y="29108"/>
                </a:cubicBezTo>
                <a:lnTo>
                  <a:pt x="25978" y="5834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2" name="Google Shape;1158;p27"/>
          <p:cNvSpPr/>
          <p:nvPr/>
        </p:nvSpPr>
        <p:spPr>
          <a:xfrm>
            <a:off x="7562394" y="3576580"/>
            <a:ext cx="636623" cy="828760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7"/>
                  <a:pt x="25978" y="29137"/>
                </a:cubicBezTo>
                <a:lnTo>
                  <a:pt x="25978" y="5834"/>
                </a:lnTo>
                <a:cubicBezTo>
                  <a:pt x="25978" y="2674"/>
                  <a:pt x="23304" y="0"/>
                  <a:pt x="2014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1159;p27"/>
          <p:cNvSpPr/>
          <p:nvPr/>
        </p:nvSpPr>
        <p:spPr>
          <a:xfrm>
            <a:off x="7562394" y="4414685"/>
            <a:ext cx="6738" cy="54079"/>
          </a:xfrm>
          <a:custGeom>
            <a:avLst/>
            <a:gdLst/>
            <a:ahLst/>
            <a:cxnLst/>
            <a:rect l="l" t="t" r="r" b="b"/>
            <a:pathLst>
              <a:path w="275" h="2280" extrusionOk="0">
                <a:moveTo>
                  <a:pt x="1" y="1"/>
                </a:moveTo>
                <a:lnTo>
                  <a:pt x="1" y="2279"/>
                </a:lnTo>
                <a:cubicBezTo>
                  <a:pt x="1" y="2279"/>
                  <a:pt x="153" y="1520"/>
                  <a:pt x="274" y="1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1160;p27"/>
          <p:cNvSpPr/>
          <p:nvPr/>
        </p:nvSpPr>
        <p:spPr>
          <a:xfrm>
            <a:off x="7562394" y="3576580"/>
            <a:ext cx="40973" cy="828760"/>
          </a:xfrm>
          <a:custGeom>
            <a:avLst/>
            <a:gdLst/>
            <a:ahLst/>
            <a:cxnLst/>
            <a:rect l="l" t="t" r="r" b="b"/>
            <a:pathLst>
              <a:path w="1672" h="34941" extrusionOk="0">
                <a:moveTo>
                  <a:pt x="1" y="0"/>
                </a:moveTo>
                <a:lnTo>
                  <a:pt x="1" y="34941"/>
                </a:lnTo>
                <a:lnTo>
                  <a:pt x="396" y="34941"/>
                </a:lnTo>
                <a:cubicBezTo>
                  <a:pt x="912" y="29897"/>
                  <a:pt x="1672" y="17865"/>
                  <a:pt x="274" y="0"/>
                </a:cubicBezTo>
                <a:close/>
              </a:path>
            </a:pathLst>
          </a:custGeom>
          <a:solidFill>
            <a:srgbClr val="4C1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5" name="Google Shape;1169;p27"/>
          <p:cNvSpPr/>
          <p:nvPr/>
        </p:nvSpPr>
        <p:spPr>
          <a:xfrm>
            <a:off x="10892117" y="4783846"/>
            <a:ext cx="633422" cy="785045"/>
          </a:xfrm>
          <a:custGeom>
            <a:avLst/>
            <a:gdLst/>
            <a:ahLst/>
            <a:cxnLst/>
            <a:rect l="l" t="t" r="r" b="b"/>
            <a:pathLst>
              <a:path w="25978" h="34789" extrusionOk="0">
                <a:moveTo>
                  <a:pt x="0" y="1"/>
                </a:moveTo>
                <a:lnTo>
                  <a:pt x="0" y="34789"/>
                </a:lnTo>
                <a:lnTo>
                  <a:pt x="21268" y="34789"/>
                </a:lnTo>
                <a:cubicBezTo>
                  <a:pt x="23942" y="34789"/>
                  <a:pt x="25978" y="32784"/>
                  <a:pt x="25978" y="30232"/>
                </a:cubicBezTo>
                <a:lnTo>
                  <a:pt x="25978" y="4558"/>
                </a:lnTo>
                <a:cubicBezTo>
                  <a:pt x="25978" y="2006"/>
                  <a:pt x="23942" y="1"/>
                  <a:pt x="21268" y="1"/>
                </a:cubicBez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" name="Google Shape;1170;p27"/>
          <p:cNvSpPr/>
          <p:nvPr/>
        </p:nvSpPr>
        <p:spPr>
          <a:xfrm>
            <a:off x="10892117" y="4803727"/>
            <a:ext cx="633422" cy="788476"/>
          </a:xfrm>
          <a:custGeom>
            <a:avLst/>
            <a:gdLst/>
            <a:ahLst/>
            <a:cxnLst/>
            <a:rect l="l" t="t" r="r" b="b"/>
            <a:pathLst>
              <a:path w="25978" h="34941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905"/>
                  <a:pt x="25978" y="30262"/>
                </a:cubicBezTo>
                <a:lnTo>
                  <a:pt x="25978" y="4680"/>
                </a:lnTo>
                <a:cubicBezTo>
                  <a:pt x="25978" y="2158"/>
                  <a:pt x="23942" y="1"/>
                  <a:pt x="21268" y="1"/>
                </a:cubicBez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" name="Google Shape;1171;p27"/>
          <p:cNvSpPr/>
          <p:nvPr/>
        </p:nvSpPr>
        <p:spPr>
          <a:xfrm>
            <a:off x="10807794" y="4794817"/>
            <a:ext cx="727935" cy="785744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1172;p27"/>
          <p:cNvSpPr/>
          <p:nvPr/>
        </p:nvSpPr>
        <p:spPr>
          <a:xfrm>
            <a:off x="10711321" y="5580535"/>
            <a:ext cx="28187" cy="11666"/>
          </a:xfrm>
          <a:custGeom>
            <a:avLst/>
            <a:gdLst/>
            <a:ahLst/>
            <a:cxnLst/>
            <a:rect l="l" t="t" r="r" b="b"/>
            <a:pathLst>
              <a:path w="1156" h="517" extrusionOk="0">
                <a:moveTo>
                  <a:pt x="122" y="0"/>
                </a:moveTo>
                <a:cubicBezTo>
                  <a:pt x="1" y="122"/>
                  <a:pt x="1" y="395"/>
                  <a:pt x="1" y="517"/>
                </a:cubicBezTo>
                <a:lnTo>
                  <a:pt x="1155" y="517"/>
                </a:lnTo>
                <a:lnTo>
                  <a:pt x="1155" y="0"/>
                </a:lnTo>
                <a:close/>
              </a:path>
            </a:pathLst>
          </a:custGeom>
          <a:solidFill>
            <a:srgbClr val="993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" name="Google Shape;1173;p27"/>
          <p:cNvSpPr/>
          <p:nvPr/>
        </p:nvSpPr>
        <p:spPr>
          <a:xfrm>
            <a:off x="11352176" y="4794814"/>
            <a:ext cx="25212" cy="785744"/>
          </a:xfrm>
          <a:custGeom>
            <a:avLst/>
            <a:gdLst/>
            <a:ahLst/>
            <a:cxnLst/>
            <a:rect l="l" t="t" r="r" b="b"/>
            <a:pathLst>
              <a:path w="1034" h="34820" extrusionOk="0">
                <a:moveTo>
                  <a:pt x="0" y="1"/>
                </a:moveTo>
                <a:cubicBezTo>
                  <a:pt x="122" y="517"/>
                  <a:pt x="122" y="1155"/>
                  <a:pt x="122" y="1793"/>
                </a:cubicBezTo>
                <a:lnTo>
                  <a:pt x="122" y="2280"/>
                </a:lnTo>
                <a:lnTo>
                  <a:pt x="122" y="32419"/>
                </a:lnTo>
                <a:lnTo>
                  <a:pt x="122" y="32936"/>
                </a:lnTo>
                <a:cubicBezTo>
                  <a:pt x="122" y="33695"/>
                  <a:pt x="122" y="34181"/>
                  <a:pt x="0" y="34819"/>
                </a:cubicBezTo>
                <a:lnTo>
                  <a:pt x="1033" y="34819"/>
                </a:lnTo>
                <a:lnTo>
                  <a:pt x="1033" y="1"/>
                </a:lnTo>
                <a:close/>
              </a:path>
            </a:pathLst>
          </a:custGeom>
          <a:solidFill>
            <a:srgbClr val="CD4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" name="Google Shape;1174;p27"/>
          <p:cNvSpPr/>
          <p:nvPr/>
        </p:nvSpPr>
        <p:spPr>
          <a:xfrm>
            <a:off x="6485678" y="5546258"/>
            <a:ext cx="135594" cy="91212"/>
          </a:xfrm>
          <a:custGeom>
            <a:avLst/>
            <a:gdLst/>
            <a:ahLst/>
            <a:cxnLst/>
            <a:rect l="l" t="t" r="r" b="b"/>
            <a:pathLst>
              <a:path w="5561" h="4042" extrusionOk="0">
                <a:moveTo>
                  <a:pt x="0" y="0"/>
                </a:moveTo>
                <a:lnTo>
                  <a:pt x="0" y="2917"/>
                </a:lnTo>
                <a:cubicBezTo>
                  <a:pt x="0" y="4041"/>
                  <a:pt x="1125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" name="Google Shape;1175;p27"/>
          <p:cNvSpPr/>
          <p:nvPr/>
        </p:nvSpPr>
        <p:spPr>
          <a:xfrm>
            <a:off x="6485678" y="5534591"/>
            <a:ext cx="135594" cy="91911"/>
          </a:xfrm>
          <a:custGeom>
            <a:avLst/>
            <a:gdLst/>
            <a:ahLst/>
            <a:cxnLst/>
            <a:rect l="l" t="t" r="r" b="b"/>
            <a:pathLst>
              <a:path w="5561" h="4073" extrusionOk="0">
                <a:moveTo>
                  <a:pt x="0" y="1"/>
                </a:moveTo>
                <a:lnTo>
                  <a:pt x="0" y="2918"/>
                </a:lnTo>
                <a:cubicBezTo>
                  <a:pt x="0" y="4072"/>
                  <a:pt x="1125" y="4072"/>
                  <a:pt x="3039" y="4072"/>
                </a:cubicBezTo>
                <a:lnTo>
                  <a:pt x="5561" y="4072"/>
                </a:lnTo>
                <a:lnTo>
                  <a:pt x="5561" y="1"/>
                </a:lnTo>
                <a:close/>
              </a:path>
            </a:pathLst>
          </a:custGeom>
          <a:solidFill>
            <a:srgbClr val="922A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1176;p27"/>
          <p:cNvSpPr/>
          <p:nvPr/>
        </p:nvSpPr>
        <p:spPr>
          <a:xfrm>
            <a:off x="6544197" y="4652219"/>
            <a:ext cx="4173074" cy="1045569"/>
          </a:xfrm>
          <a:custGeom>
            <a:avLst/>
            <a:gdLst/>
            <a:ahLst/>
            <a:cxnLst/>
            <a:rect l="l" t="t" r="r" b="b"/>
            <a:pathLst>
              <a:path w="171147" h="46334" extrusionOk="0">
                <a:moveTo>
                  <a:pt x="3677" y="0"/>
                </a:moveTo>
                <a:cubicBezTo>
                  <a:pt x="1641" y="0"/>
                  <a:pt x="1" y="1641"/>
                  <a:pt x="1" y="3677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112"/>
                </a:lnTo>
                <a:cubicBezTo>
                  <a:pt x="171147" y="3677"/>
                  <a:pt x="167622" y="0"/>
                  <a:pt x="1630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3" name="Google Shape;1177;p27"/>
          <p:cNvSpPr/>
          <p:nvPr/>
        </p:nvSpPr>
        <p:spPr>
          <a:xfrm>
            <a:off x="6544186" y="4677568"/>
            <a:ext cx="4807816" cy="1042838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0"/>
                </a:moveTo>
                <a:cubicBezTo>
                  <a:pt x="1641" y="0"/>
                  <a:pt x="1" y="1671"/>
                  <a:pt x="1" y="3677"/>
                </a:cubicBezTo>
                <a:lnTo>
                  <a:pt x="1" y="38131"/>
                </a:lnTo>
                <a:cubicBezTo>
                  <a:pt x="1" y="4268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8"/>
                  <a:pt x="171147" y="38131"/>
                </a:cubicBezTo>
                <a:lnTo>
                  <a:pt x="171147" y="8113"/>
                </a:lnTo>
                <a:cubicBezTo>
                  <a:pt x="171147" y="3555"/>
                  <a:pt x="167622" y="0"/>
                  <a:pt x="163065" y="0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4" name="Google Shape;1178;p27"/>
          <p:cNvSpPr/>
          <p:nvPr/>
        </p:nvSpPr>
        <p:spPr>
          <a:xfrm>
            <a:off x="6544188" y="4663868"/>
            <a:ext cx="4807816" cy="1045591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641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4"/>
                  <a:pt x="8113" y="46334"/>
                </a:cubicBezTo>
                <a:lnTo>
                  <a:pt x="163065" y="46334"/>
                </a:lnTo>
                <a:cubicBezTo>
                  <a:pt x="167622" y="46334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47"/>
                  <a:pt x="167622" y="1"/>
                  <a:pt x="163065" y="1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5" name="Google Shape;1179;p27"/>
          <p:cNvSpPr/>
          <p:nvPr/>
        </p:nvSpPr>
        <p:spPr>
          <a:xfrm>
            <a:off x="6485678" y="4760535"/>
            <a:ext cx="740853" cy="831666"/>
          </a:xfrm>
          <a:custGeom>
            <a:avLst/>
            <a:gdLst/>
            <a:ahLst/>
            <a:cxnLst/>
            <a:rect l="l" t="t" r="r" b="b"/>
            <a:pathLst>
              <a:path w="30384" h="36855" extrusionOk="0">
                <a:moveTo>
                  <a:pt x="0" y="1"/>
                </a:moveTo>
                <a:lnTo>
                  <a:pt x="0" y="18504"/>
                </a:lnTo>
                <a:lnTo>
                  <a:pt x="0" y="36855"/>
                </a:lnTo>
                <a:cubicBezTo>
                  <a:pt x="0" y="36733"/>
                  <a:pt x="122" y="35974"/>
                  <a:pt x="1520" y="35974"/>
                </a:cubicBezTo>
                <a:lnTo>
                  <a:pt x="30383" y="3597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" name="Google Shape;1180;p27"/>
          <p:cNvSpPr/>
          <p:nvPr/>
        </p:nvSpPr>
        <p:spPr>
          <a:xfrm>
            <a:off x="6485678" y="4783846"/>
            <a:ext cx="740853" cy="830989"/>
          </a:xfrm>
          <a:custGeom>
            <a:avLst/>
            <a:gdLst/>
            <a:ahLst/>
            <a:cxnLst/>
            <a:rect l="l" t="t" r="r" b="b"/>
            <a:pathLst>
              <a:path w="30384" h="36825" extrusionOk="0">
                <a:moveTo>
                  <a:pt x="0" y="1"/>
                </a:moveTo>
                <a:lnTo>
                  <a:pt x="0" y="18352"/>
                </a:lnTo>
                <a:lnTo>
                  <a:pt x="0" y="36825"/>
                </a:lnTo>
                <a:cubicBezTo>
                  <a:pt x="0" y="36703"/>
                  <a:pt x="122" y="35944"/>
                  <a:pt x="1520" y="35944"/>
                </a:cubicBezTo>
                <a:lnTo>
                  <a:pt x="30383" y="35944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7" name="Google Shape;1181;p27"/>
          <p:cNvSpPr/>
          <p:nvPr/>
        </p:nvSpPr>
        <p:spPr>
          <a:xfrm>
            <a:off x="6485678" y="4774933"/>
            <a:ext cx="740853" cy="828259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"/>
                  <a:pt x="0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8" name="Google Shape;1182;p27"/>
          <p:cNvSpPr/>
          <p:nvPr/>
        </p:nvSpPr>
        <p:spPr>
          <a:xfrm>
            <a:off x="7226506" y="4735171"/>
            <a:ext cx="52618" cy="905727"/>
          </a:xfrm>
          <a:custGeom>
            <a:avLst/>
            <a:gdLst/>
            <a:ahLst/>
            <a:cxnLst/>
            <a:rect l="l" t="t" r="r" b="b"/>
            <a:pathLst>
              <a:path w="2158" h="40137" extrusionOk="0">
                <a:moveTo>
                  <a:pt x="0" y="1"/>
                </a:moveTo>
                <a:lnTo>
                  <a:pt x="0" y="40136"/>
                </a:lnTo>
                <a:cubicBezTo>
                  <a:pt x="0" y="40136"/>
                  <a:pt x="2157" y="25704"/>
                  <a:pt x="0" y="1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" name="Google Shape;1183;p27"/>
          <p:cNvSpPr/>
          <p:nvPr/>
        </p:nvSpPr>
        <p:spPr>
          <a:xfrm>
            <a:off x="7531707" y="4780416"/>
            <a:ext cx="633445" cy="788476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1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8"/>
                  <a:pt x="25978" y="29138"/>
                </a:cubicBezTo>
                <a:lnTo>
                  <a:pt x="25978" y="5834"/>
                </a:lnTo>
                <a:cubicBezTo>
                  <a:pt x="25978" y="2674"/>
                  <a:pt x="23304" y="1"/>
                  <a:pt x="20145" y="1"/>
                </a:cubicBezTo>
                <a:close/>
              </a:path>
            </a:pathLst>
          </a:custGeom>
          <a:solidFill>
            <a:srgbClr val="F196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1184;p27"/>
          <p:cNvSpPr/>
          <p:nvPr/>
        </p:nvSpPr>
        <p:spPr>
          <a:xfrm>
            <a:off x="7531707" y="4803727"/>
            <a:ext cx="633445" cy="785744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19"/>
                </a:lnTo>
                <a:lnTo>
                  <a:pt x="20145" y="34819"/>
                </a:lnTo>
                <a:cubicBezTo>
                  <a:pt x="23304" y="34819"/>
                  <a:pt x="25978" y="32267"/>
                  <a:pt x="25978" y="29107"/>
                </a:cubicBezTo>
                <a:lnTo>
                  <a:pt x="25978" y="5804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B03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1185;p27"/>
          <p:cNvSpPr/>
          <p:nvPr/>
        </p:nvSpPr>
        <p:spPr>
          <a:xfrm>
            <a:off x="7531707" y="4792083"/>
            <a:ext cx="633445" cy="788476"/>
          </a:xfrm>
          <a:custGeom>
            <a:avLst/>
            <a:gdLst/>
            <a:ahLst/>
            <a:cxnLst/>
            <a:rect l="l" t="t" r="r" b="b"/>
            <a:pathLst>
              <a:path w="25979" h="34941" extrusionOk="0">
                <a:moveTo>
                  <a:pt x="1" y="0"/>
                </a:moveTo>
                <a:lnTo>
                  <a:pt x="1" y="34940"/>
                </a:lnTo>
                <a:lnTo>
                  <a:pt x="20145" y="34940"/>
                </a:lnTo>
                <a:cubicBezTo>
                  <a:pt x="23304" y="34940"/>
                  <a:pt x="25978" y="32297"/>
                  <a:pt x="25978" y="29107"/>
                </a:cubicBezTo>
                <a:lnTo>
                  <a:pt x="25978" y="5834"/>
                </a:lnTo>
                <a:cubicBezTo>
                  <a:pt x="25978" y="2674"/>
                  <a:pt x="23304" y="0"/>
                  <a:pt x="20145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9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2" name="Google Shape;1186;p27"/>
          <p:cNvSpPr/>
          <p:nvPr/>
        </p:nvSpPr>
        <p:spPr>
          <a:xfrm>
            <a:off x="7531707" y="5589450"/>
            <a:ext cx="6705" cy="51450"/>
          </a:xfrm>
          <a:custGeom>
            <a:avLst/>
            <a:gdLst/>
            <a:ahLst/>
            <a:cxnLst/>
            <a:rect l="l" t="t" r="r" b="b"/>
            <a:pathLst>
              <a:path w="275" h="2280" extrusionOk="0">
                <a:moveTo>
                  <a:pt x="1" y="0"/>
                </a:moveTo>
                <a:lnTo>
                  <a:pt x="1" y="2279"/>
                </a:lnTo>
                <a:cubicBezTo>
                  <a:pt x="1" y="2279"/>
                  <a:pt x="153" y="1520"/>
                  <a:pt x="274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1187;p27"/>
          <p:cNvSpPr/>
          <p:nvPr/>
        </p:nvSpPr>
        <p:spPr>
          <a:xfrm>
            <a:off x="7531707" y="5580535"/>
            <a:ext cx="9656" cy="8936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1" y="0"/>
                </a:moveTo>
                <a:lnTo>
                  <a:pt x="1" y="395"/>
                </a:lnTo>
                <a:lnTo>
                  <a:pt x="274" y="395"/>
                </a:lnTo>
                <a:cubicBezTo>
                  <a:pt x="396" y="244"/>
                  <a:pt x="396" y="122"/>
                  <a:pt x="396" y="0"/>
                </a:cubicBezTo>
                <a:close/>
              </a:path>
            </a:pathLst>
          </a:custGeom>
          <a:solidFill>
            <a:srgbClr val="993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4" name="Google Shape;1188;p27"/>
          <p:cNvSpPr/>
          <p:nvPr/>
        </p:nvSpPr>
        <p:spPr>
          <a:xfrm>
            <a:off x="7531707" y="4792083"/>
            <a:ext cx="40769" cy="788476"/>
          </a:xfrm>
          <a:custGeom>
            <a:avLst/>
            <a:gdLst/>
            <a:ahLst/>
            <a:cxnLst/>
            <a:rect l="l" t="t" r="r" b="b"/>
            <a:pathLst>
              <a:path w="1672" h="34941" extrusionOk="0">
                <a:moveTo>
                  <a:pt x="1" y="0"/>
                </a:moveTo>
                <a:lnTo>
                  <a:pt x="1" y="34940"/>
                </a:lnTo>
                <a:lnTo>
                  <a:pt x="396" y="34940"/>
                </a:lnTo>
                <a:cubicBezTo>
                  <a:pt x="912" y="29867"/>
                  <a:pt x="1672" y="17865"/>
                  <a:pt x="274" y="0"/>
                </a:cubicBezTo>
                <a:close/>
              </a:path>
            </a:pathLst>
          </a:custGeom>
          <a:solidFill>
            <a:srgbClr val="CD4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944;p27"/>
          <p:cNvSpPr/>
          <p:nvPr/>
        </p:nvSpPr>
        <p:spPr>
          <a:xfrm>
            <a:off x="10711322" y="2593419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1" extrusionOk="0">
                <a:moveTo>
                  <a:pt x="1155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" name="Google Shape;945;p27"/>
          <p:cNvSpPr/>
          <p:nvPr/>
        </p:nvSpPr>
        <p:spPr>
          <a:xfrm>
            <a:off x="10711322" y="2593418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518" extrusionOk="0">
                <a:moveTo>
                  <a:pt x="1" y="1"/>
                </a:moveTo>
                <a:cubicBezTo>
                  <a:pt x="1" y="244"/>
                  <a:pt x="1" y="365"/>
                  <a:pt x="122" y="517"/>
                </a:cubicBezTo>
                <a:lnTo>
                  <a:pt x="1155" y="517"/>
                </a:lnTo>
                <a:lnTo>
                  <a:pt x="1155" y="1"/>
                </a:lnTo>
                <a:close/>
              </a:path>
            </a:pathLst>
          </a:custGeom>
          <a:solidFill>
            <a:srgbClr val="90B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" name="Google Shape;946;p27"/>
          <p:cNvSpPr/>
          <p:nvPr/>
        </p:nvSpPr>
        <p:spPr>
          <a:xfrm>
            <a:off x="10711322" y="3428601"/>
            <a:ext cx="28187" cy="45719"/>
          </a:xfrm>
          <a:custGeom>
            <a:avLst/>
            <a:gdLst/>
            <a:ahLst/>
            <a:cxnLst/>
            <a:rect l="l" t="t" r="r" b="b"/>
            <a:pathLst>
              <a:path w="1156" h="366" extrusionOk="0">
                <a:moveTo>
                  <a:pt x="122" y="1"/>
                </a:moveTo>
                <a:cubicBezTo>
                  <a:pt x="1" y="122"/>
                  <a:pt x="1" y="244"/>
                  <a:pt x="1" y="365"/>
                </a:cubicBezTo>
                <a:lnTo>
                  <a:pt x="1155" y="365"/>
                </a:lnTo>
                <a:lnTo>
                  <a:pt x="1155" y="1"/>
                </a:lnTo>
                <a:close/>
              </a:path>
            </a:pathLst>
          </a:custGeom>
          <a:solidFill>
            <a:srgbClr val="588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20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" name="Google Shape;980;p27"/>
          <p:cNvSpPr txBox="1"/>
          <p:nvPr/>
        </p:nvSpPr>
        <p:spPr>
          <a:xfrm>
            <a:off x="8297104" y="2511758"/>
            <a:ext cx="2813758" cy="54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 err="1"/>
              <a:t>Biên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, </a:t>
            </a:r>
            <a:r>
              <a:rPr lang="en-US" sz="2000" dirty="0" err="1"/>
              <a:t>phường</a:t>
            </a:r>
            <a:r>
              <a:rPr lang="en-US" sz="2000" dirty="0"/>
              <a:t>,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trấn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biên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huyện</a:t>
            </a:r>
            <a:endParaRPr lang="en-US" sz="2000" dirty="0"/>
          </a:p>
        </p:txBody>
      </p:sp>
      <p:sp>
        <p:nvSpPr>
          <p:cNvPr id="240" name="Google Shape;980;p27"/>
          <p:cNvSpPr txBox="1"/>
          <p:nvPr/>
        </p:nvSpPr>
        <p:spPr>
          <a:xfrm>
            <a:off x="8278975" y="1402845"/>
            <a:ext cx="2813758" cy="5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,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,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CQ </a:t>
            </a:r>
            <a:r>
              <a:rPr lang="en-US" sz="2000" dirty="0" err="1"/>
              <a:t>chuyên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endParaRPr lang="en-US" sz="2000" dirty="0"/>
          </a:p>
        </p:txBody>
      </p:sp>
      <p:sp>
        <p:nvSpPr>
          <p:cNvPr id="242" name="Google Shape;980;p27"/>
          <p:cNvSpPr txBox="1"/>
          <p:nvPr/>
        </p:nvSpPr>
        <p:spPr>
          <a:xfrm>
            <a:off x="8332722" y="3829797"/>
            <a:ext cx="2813758" cy="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 err="1"/>
              <a:t>Trình</a:t>
            </a:r>
            <a:r>
              <a:rPr lang="en-US" sz="2000" dirty="0"/>
              <a:t> NĐ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bầu</a:t>
            </a:r>
            <a:r>
              <a:rPr lang="en-US" sz="2000" dirty="0"/>
              <a:t>, </a:t>
            </a:r>
            <a:r>
              <a:rPr lang="en-US" sz="2000" dirty="0" err="1"/>
              <a:t>tuyển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, QL, SD CB, CC </a:t>
            </a:r>
            <a:r>
              <a:rPr lang="en-US" sz="2000" dirty="0" err="1"/>
              <a:t>xã</a:t>
            </a:r>
            <a:r>
              <a:rPr lang="en-US" sz="2000" dirty="0"/>
              <a:t>,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trấn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CB </a:t>
            </a:r>
            <a:r>
              <a:rPr lang="en-US" sz="2000" dirty="0" err="1"/>
              <a:t>phường</a:t>
            </a:r>
            <a:endParaRPr lang="en-US" sz="2000" dirty="0"/>
          </a:p>
        </p:txBody>
      </p:sp>
      <p:sp>
        <p:nvSpPr>
          <p:cNvPr id="243" name="Google Shape;980;p27"/>
          <p:cNvSpPr txBox="1"/>
          <p:nvPr/>
        </p:nvSpPr>
        <p:spPr>
          <a:xfrm>
            <a:off x="8273689" y="4958778"/>
            <a:ext cx="3230922" cy="5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000" dirty="0"/>
              <a:t>Quy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quỹ</a:t>
            </a:r>
            <a:r>
              <a:rPr lang="en-US" sz="2000" dirty="0"/>
              <a:t> </a:t>
            </a:r>
            <a:r>
              <a:rPr lang="en-US" sz="2000" dirty="0" err="1"/>
              <a:t>duy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, </a:t>
            </a:r>
            <a:r>
              <a:rPr lang="en-US" sz="2000" dirty="0" err="1"/>
              <a:t>tái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hạ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CN, KCX</a:t>
            </a:r>
          </a:p>
        </p:txBody>
      </p:sp>
      <p:sp>
        <p:nvSpPr>
          <p:cNvPr id="299" name="Google Shape;1017;p27"/>
          <p:cNvSpPr/>
          <p:nvPr/>
        </p:nvSpPr>
        <p:spPr>
          <a:xfrm>
            <a:off x="10833233" y="5890517"/>
            <a:ext cx="727935" cy="769271"/>
          </a:xfrm>
          <a:custGeom>
            <a:avLst/>
            <a:gdLst/>
            <a:ahLst/>
            <a:cxnLst/>
            <a:rect l="l" t="t" r="r" b="b"/>
            <a:pathLst>
              <a:path w="25978" h="34942" extrusionOk="0">
                <a:moveTo>
                  <a:pt x="0" y="1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4"/>
                  <a:pt x="25978" y="30262"/>
                </a:cubicBezTo>
                <a:lnTo>
                  <a:pt x="25978" y="4680"/>
                </a:lnTo>
                <a:cubicBezTo>
                  <a:pt x="25978" y="2037"/>
                  <a:pt x="23942" y="1"/>
                  <a:pt x="21268" y="1"/>
                </a:cubicBezTo>
                <a:close/>
              </a:path>
            </a:pathLst>
          </a:custGeom>
          <a:solidFill>
            <a:srgbClr val="FF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" name="Google Shape;1018;p27"/>
          <p:cNvSpPr/>
          <p:nvPr/>
        </p:nvSpPr>
        <p:spPr>
          <a:xfrm>
            <a:off x="10833233" y="5912599"/>
            <a:ext cx="727935" cy="766585"/>
          </a:xfrm>
          <a:custGeom>
            <a:avLst/>
            <a:gdLst/>
            <a:ahLst/>
            <a:cxnLst/>
            <a:rect l="l" t="t" r="r" b="b"/>
            <a:pathLst>
              <a:path w="25978" h="34820" extrusionOk="0">
                <a:moveTo>
                  <a:pt x="0" y="1"/>
                </a:moveTo>
                <a:lnTo>
                  <a:pt x="0" y="34819"/>
                </a:lnTo>
                <a:lnTo>
                  <a:pt x="21268" y="34819"/>
                </a:lnTo>
                <a:cubicBezTo>
                  <a:pt x="23942" y="34819"/>
                  <a:pt x="25978" y="32784"/>
                  <a:pt x="25978" y="30262"/>
                </a:cubicBezTo>
                <a:lnTo>
                  <a:pt x="25978" y="4558"/>
                </a:lnTo>
                <a:cubicBezTo>
                  <a:pt x="25978" y="2036"/>
                  <a:pt x="23942" y="1"/>
                  <a:pt x="21268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1019;p27"/>
          <p:cNvSpPr/>
          <p:nvPr/>
        </p:nvSpPr>
        <p:spPr>
          <a:xfrm>
            <a:off x="10833233" y="5901900"/>
            <a:ext cx="727935" cy="769250"/>
          </a:xfrm>
          <a:custGeom>
            <a:avLst/>
            <a:gdLst/>
            <a:ahLst/>
            <a:cxnLst/>
            <a:rect l="l" t="t" r="r" b="b"/>
            <a:pathLst>
              <a:path w="25978" h="34941" extrusionOk="0">
                <a:moveTo>
                  <a:pt x="0" y="0"/>
                </a:moveTo>
                <a:lnTo>
                  <a:pt x="0" y="34941"/>
                </a:lnTo>
                <a:lnTo>
                  <a:pt x="21268" y="34941"/>
                </a:lnTo>
                <a:cubicBezTo>
                  <a:pt x="23942" y="34941"/>
                  <a:pt x="25978" y="32783"/>
                  <a:pt x="25978" y="30231"/>
                </a:cubicBezTo>
                <a:lnTo>
                  <a:pt x="25978" y="4679"/>
                </a:lnTo>
                <a:cubicBezTo>
                  <a:pt x="25978" y="2127"/>
                  <a:pt x="23942" y="0"/>
                  <a:pt x="212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1020;p27"/>
          <p:cNvSpPr/>
          <p:nvPr/>
        </p:nvSpPr>
        <p:spPr>
          <a:xfrm>
            <a:off x="10736760" y="5890523"/>
            <a:ext cx="28187" cy="23"/>
          </a:xfrm>
          <a:custGeom>
            <a:avLst/>
            <a:gdLst/>
            <a:ahLst/>
            <a:cxnLst/>
            <a:rect l="l" t="t" r="r" b="b"/>
            <a:pathLst>
              <a:path w="1156" h="1" extrusionOk="0">
                <a:moveTo>
                  <a:pt x="1155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1021;p27"/>
          <p:cNvSpPr/>
          <p:nvPr/>
        </p:nvSpPr>
        <p:spPr>
          <a:xfrm>
            <a:off x="10736760" y="5890523"/>
            <a:ext cx="28187" cy="11405"/>
          </a:xfrm>
          <a:custGeom>
            <a:avLst/>
            <a:gdLst/>
            <a:ahLst/>
            <a:cxnLst/>
            <a:rect l="l" t="t" r="r" b="b"/>
            <a:pathLst>
              <a:path w="1156" h="518" extrusionOk="0">
                <a:moveTo>
                  <a:pt x="1" y="1"/>
                </a:moveTo>
                <a:cubicBezTo>
                  <a:pt x="1" y="244"/>
                  <a:pt x="1" y="365"/>
                  <a:pt x="122" y="517"/>
                </a:cubicBezTo>
                <a:lnTo>
                  <a:pt x="1155" y="517"/>
                </a:lnTo>
                <a:lnTo>
                  <a:pt x="1155" y="1"/>
                </a:lnTo>
                <a:close/>
              </a:path>
            </a:pathLst>
          </a:custGeom>
          <a:solidFill>
            <a:srgbClr val="90B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8" name="Google Shape;1022;p27"/>
          <p:cNvSpPr/>
          <p:nvPr/>
        </p:nvSpPr>
        <p:spPr>
          <a:xfrm>
            <a:off x="10736760" y="6671132"/>
            <a:ext cx="28187" cy="8058"/>
          </a:xfrm>
          <a:custGeom>
            <a:avLst/>
            <a:gdLst/>
            <a:ahLst/>
            <a:cxnLst/>
            <a:rect l="l" t="t" r="r" b="b"/>
            <a:pathLst>
              <a:path w="1156" h="366" extrusionOk="0">
                <a:moveTo>
                  <a:pt x="122" y="1"/>
                </a:moveTo>
                <a:cubicBezTo>
                  <a:pt x="1" y="122"/>
                  <a:pt x="1" y="244"/>
                  <a:pt x="1" y="365"/>
                </a:cubicBezTo>
                <a:lnTo>
                  <a:pt x="1155" y="365"/>
                </a:lnTo>
                <a:lnTo>
                  <a:pt x="1155" y="1"/>
                </a:lnTo>
                <a:close/>
              </a:path>
            </a:pathLst>
          </a:custGeom>
          <a:solidFill>
            <a:srgbClr val="588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" name="Google Shape;1023;p27"/>
          <p:cNvSpPr/>
          <p:nvPr/>
        </p:nvSpPr>
        <p:spPr>
          <a:xfrm>
            <a:off x="11361936" y="5901900"/>
            <a:ext cx="28974" cy="769250"/>
          </a:xfrm>
          <a:custGeom>
            <a:avLst/>
            <a:gdLst/>
            <a:ahLst/>
            <a:cxnLst/>
            <a:rect l="l" t="t" r="r" b="b"/>
            <a:pathLst>
              <a:path w="1034" h="34941" extrusionOk="0">
                <a:moveTo>
                  <a:pt x="0" y="0"/>
                </a:moveTo>
                <a:cubicBezTo>
                  <a:pt x="122" y="608"/>
                  <a:pt x="122" y="1246"/>
                  <a:pt x="122" y="1884"/>
                </a:cubicBezTo>
                <a:lnTo>
                  <a:pt x="122" y="2401"/>
                </a:lnTo>
                <a:lnTo>
                  <a:pt x="122" y="32388"/>
                </a:lnTo>
                <a:lnTo>
                  <a:pt x="122" y="33026"/>
                </a:lnTo>
                <a:cubicBezTo>
                  <a:pt x="122" y="33665"/>
                  <a:pt x="122" y="34303"/>
                  <a:pt x="0" y="34941"/>
                </a:cubicBezTo>
                <a:lnTo>
                  <a:pt x="1033" y="34941"/>
                </a:lnTo>
                <a:lnTo>
                  <a:pt x="1033" y="0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0" name="Google Shape;1024;p27"/>
          <p:cNvSpPr/>
          <p:nvPr/>
        </p:nvSpPr>
        <p:spPr>
          <a:xfrm>
            <a:off x="6511117" y="5848319"/>
            <a:ext cx="132619" cy="89736"/>
          </a:xfrm>
          <a:custGeom>
            <a:avLst/>
            <a:gdLst/>
            <a:ahLst/>
            <a:cxnLst/>
            <a:rect l="l" t="t" r="r" b="b"/>
            <a:pathLst>
              <a:path w="5439" h="4076" extrusionOk="0">
                <a:moveTo>
                  <a:pt x="2182" y="1"/>
                </a:moveTo>
                <a:cubicBezTo>
                  <a:pt x="794" y="1"/>
                  <a:pt x="0" y="86"/>
                  <a:pt x="0" y="1158"/>
                </a:cubicBezTo>
                <a:lnTo>
                  <a:pt x="0" y="4075"/>
                </a:lnTo>
                <a:lnTo>
                  <a:pt x="5439" y="4075"/>
                </a:lnTo>
                <a:lnTo>
                  <a:pt x="5439" y="4"/>
                </a:lnTo>
                <a:lnTo>
                  <a:pt x="3039" y="4"/>
                </a:lnTo>
                <a:cubicBezTo>
                  <a:pt x="2732" y="4"/>
                  <a:pt x="2446" y="1"/>
                  <a:pt x="2182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1" name="Google Shape;1025;p27"/>
          <p:cNvSpPr/>
          <p:nvPr/>
        </p:nvSpPr>
        <p:spPr>
          <a:xfrm>
            <a:off x="6511117" y="6637690"/>
            <a:ext cx="135594" cy="86367"/>
          </a:xfrm>
          <a:custGeom>
            <a:avLst/>
            <a:gdLst/>
            <a:ahLst/>
            <a:cxnLst/>
            <a:rect l="l" t="t" r="r" b="b"/>
            <a:pathLst>
              <a:path w="5561" h="3923" extrusionOk="0">
                <a:moveTo>
                  <a:pt x="0" y="0"/>
                </a:moveTo>
                <a:lnTo>
                  <a:pt x="0" y="2765"/>
                </a:lnTo>
                <a:cubicBezTo>
                  <a:pt x="0" y="3837"/>
                  <a:pt x="794" y="3923"/>
                  <a:pt x="2182" y="3923"/>
                </a:cubicBezTo>
                <a:cubicBezTo>
                  <a:pt x="2446" y="3923"/>
                  <a:pt x="2732" y="3920"/>
                  <a:pt x="3039" y="3920"/>
                </a:cubicBezTo>
                <a:lnTo>
                  <a:pt x="5561" y="3920"/>
                </a:lnTo>
                <a:lnTo>
                  <a:pt x="5561" y="0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" name="Google Shape;1026;p27"/>
          <p:cNvSpPr/>
          <p:nvPr/>
        </p:nvSpPr>
        <p:spPr>
          <a:xfrm>
            <a:off x="6511117" y="6623645"/>
            <a:ext cx="135594" cy="89053"/>
          </a:xfrm>
          <a:custGeom>
            <a:avLst/>
            <a:gdLst/>
            <a:ahLst/>
            <a:cxnLst/>
            <a:rect l="l" t="t" r="r" b="b"/>
            <a:pathLst>
              <a:path w="5561" h="4045" extrusionOk="0">
                <a:moveTo>
                  <a:pt x="0" y="0"/>
                </a:moveTo>
                <a:lnTo>
                  <a:pt x="0" y="2917"/>
                </a:lnTo>
                <a:cubicBezTo>
                  <a:pt x="0" y="3959"/>
                  <a:pt x="788" y="4045"/>
                  <a:pt x="2166" y="4045"/>
                </a:cubicBezTo>
                <a:cubicBezTo>
                  <a:pt x="2435" y="4045"/>
                  <a:pt x="2726" y="4041"/>
                  <a:pt x="3039" y="4041"/>
                </a:cubicBezTo>
                <a:lnTo>
                  <a:pt x="5561" y="4041"/>
                </a:lnTo>
                <a:lnTo>
                  <a:pt x="5561" y="0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1027;p27"/>
          <p:cNvSpPr/>
          <p:nvPr/>
        </p:nvSpPr>
        <p:spPr>
          <a:xfrm>
            <a:off x="6511117" y="5857081"/>
            <a:ext cx="132619" cy="88988"/>
          </a:xfrm>
          <a:custGeom>
            <a:avLst/>
            <a:gdLst/>
            <a:ahLst/>
            <a:cxnLst/>
            <a:rect l="l" t="t" r="r" b="b"/>
            <a:pathLst>
              <a:path w="5439" h="4042" extrusionOk="0">
                <a:moveTo>
                  <a:pt x="3039" y="1"/>
                </a:moveTo>
                <a:cubicBezTo>
                  <a:pt x="1125" y="1"/>
                  <a:pt x="0" y="1"/>
                  <a:pt x="0" y="1125"/>
                </a:cubicBezTo>
                <a:lnTo>
                  <a:pt x="0" y="4042"/>
                </a:lnTo>
                <a:lnTo>
                  <a:pt x="5439" y="4042"/>
                </a:lnTo>
                <a:lnTo>
                  <a:pt x="5439" y="1"/>
                </a:ln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3" name="Google Shape;1028;p27"/>
          <p:cNvSpPr/>
          <p:nvPr/>
        </p:nvSpPr>
        <p:spPr>
          <a:xfrm>
            <a:off x="6569625" y="5764761"/>
            <a:ext cx="4795751" cy="1017432"/>
          </a:xfrm>
          <a:custGeom>
            <a:avLst/>
            <a:gdLst/>
            <a:ahLst/>
            <a:cxnLst/>
            <a:rect l="l" t="t" r="r" b="b"/>
            <a:pathLst>
              <a:path w="171147" h="46214" extrusionOk="0">
                <a:moveTo>
                  <a:pt x="3677" y="1"/>
                </a:moveTo>
                <a:cubicBezTo>
                  <a:pt x="1641" y="1"/>
                  <a:pt x="1" y="1672"/>
                  <a:pt x="1" y="3677"/>
                </a:cubicBezTo>
                <a:lnTo>
                  <a:pt x="1" y="38131"/>
                </a:lnTo>
                <a:cubicBezTo>
                  <a:pt x="1" y="42689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89"/>
                  <a:pt x="171147" y="38131"/>
                </a:cubicBezTo>
                <a:lnTo>
                  <a:pt x="171147" y="8113"/>
                </a:lnTo>
                <a:cubicBezTo>
                  <a:pt x="171147" y="3556"/>
                  <a:pt x="167622" y="1"/>
                  <a:pt x="163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1029;p27"/>
          <p:cNvSpPr/>
          <p:nvPr/>
        </p:nvSpPr>
        <p:spPr>
          <a:xfrm>
            <a:off x="6569625" y="5787504"/>
            <a:ext cx="4795751" cy="1020095"/>
          </a:xfrm>
          <a:custGeom>
            <a:avLst/>
            <a:gdLst/>
            <a:ahLst/>
            <a:cxnLst/>
            <a:rect l="l" t="t" r="r" b="b"/>
            <a:pathLst>
              <a:path w="171147" h="46335" extrusionOk="0">
                <a:moveTo>
                  <a:pt x="3677" y="1"/>
                </a:moveTo>
                <a:cubicBezTo>
                  <a:pt x="1641" y="1"/>
                  <a:pt x="1" y="1642"/>
                  <a:pt x="1" y="3799"/>
                </a:cubicBezTo>
                <a:lnTo>
                  <a:pt x="1" y="38222"/>
                </a:lnTo>
                <a:cubicBezTo>
                  <a:pt x="1" y="42658"/>
                  <a:pt x="3677" y="46335"/>
                  <a:pt x="8113" y="46335"/>
                </a:cubicBezTo>
                <a:lnTo>
                  <a:pt x="163065" y="46335"/>
                </a:lnTo>
                <a:cubicBezTo>
                  <a:pt x="167622" y="46335"/>
                  <a:pt x="171147" y="42658"/>
                  <a:pt x="171147" y="38222"/>
                </a:cubicBezTo>
                <a:lnTo>
                  <a:pt x="171147" y="8083"/>
                </a:lnTo>
                <a:cubicBezTo>
                  <a:pt x="171147" y="3677"/>
                  <a:pt x="167622" y="1"/>
                  <a:pt x="163065" y="1"/>
                </a:cubicBezTo>
                <a:close/>
              </a:path>
            </a:pathLst>
          </a:custGeom>
          <a:solidFill>
            <a:srgbClr val="B2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5" name="Google Shape;1030;p27"/>
          <p:cNvSpPr/>
          <p:nvPr/>
        </p:nvSpPr>
        <p:spPr>
          <a:xfrm>
            <a:off x="6569625" y="5776143"/>
            <a:ext cx="4795751" cy="1017409"/>
          </a:xfrm>
          <a:custGeom>
            <a:avLst/>
            <a:gdLst/>
            <a:ahLst/>
            <a:cxnLst/>
            <a:rect l="l" t="t" r="r" b="b"/>
            <a:pathLst>
              <a:path w="171147" h="46213" extrusionOk="0">
                <a:moveTo>
                  <a:pt x="3677" y="0"/>
                </a:moveTo>
                <a:cubicBezTo>
                  <a:pt x="1641" y="0"/>
                  <a:pt x="1" y="1641"/>
                  <a:pt x="1" y="3677"/>
                </a:cubicBezTo>
                <a:lnTo>
                  <a:pt x="1" y="38100"/>
                </a:lnTo>
                <a:cubicBezTo>
                  <a:pt x="1" y="42658"/>
                  <a:pt x="3677" y="46213"/>
                  <a:pt x="8113" y="46213"/>
                </a:cubicBezTo>
                <a:lnTo>
                  <a:pt x="163065" y="46213"/>
                </a:lnTo>
                <a:cubicBezTo>
                  <a:pt x="167622" y="46213"/>
                  <a:pt x="171147" y="42658"/>
                  <a:pt x="171147" y="38100"/>
                </a:cubicBezTo>
                <a:lnTo>
                  <a:pt x="171147" y="8113"/>
                </a:lnTo>
                <a:cubicBezTo>
                  <a:pt x="171147" y="3555"/>
                  <a:pt x="167622" y="0"/>
                  <a:pt x="163065" y="0"/>
                </a:cubicBezTo>
                <a:close/>
              </a:path>
            </a:pathLst>
          </a:custGeom>
          <a:solidFill>
            <a:srgbClr val="E6E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6" name="Google Shape;1031;p27"/>
          <p:cNvSpPr/>
          <p:nvPr/>
        </p:nvSpPr>
        <p:spPr>
          <a:xfrm>
            <a:off x="6511117" y="5871126"/>
            <a:ext cx="740853" cy="808063"/>
          </a:xfrm>
          <a:custGeom>
            <a:avLst/>
            <a:gdLst/>
            <a:ahLst/>
            <a:cxnLst/>
            <a:rect l="l" t="t" r="r" b="b"/>
            <a:pathLst>
              <a:path w="30384" h="36704" extrusionOk="0">
                <a:moveTo>
                  <a:pt x="0" y="1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2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122"/>
                  <a:pt x="0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0" name="Google Shape;1032;p27"/>
          <p:cNvSpPr/>
          <p:nvPr/>
        </p:nvSpPr>
        <p:spPr>
          <a:xfrm>
            <a:off x="6511117" y="5893209"/>
            <a:ext cx="740853" cy="808041"/>
          </a:xfrm>
          <a:custGeom>
            <a:avLst/>
            <a:gdLst/>
            <a:ahLst/>
            <a:cxnLst/>
            <a:rect l="l" t="t" r="r" b="b"/>
            <a:pathLst>
              <a:path w="30384" h="36703" extrusionOk="0">
                <a:moveTo>
                  <a:pt x="0" y="0"/>
                </a:moveTo>
                <a:lnTo>
                  <a:pt x="0" y="18352"/>
                </a:lnTo>
                <a:lnTo>
                  <a:pt x="0" y="36703"/>
                </a:lnTo>
                <a:cubicBezTo>
                  <a:pt x="0" y="36581"/>
                  <a:pt x="122" y="35822"/>
                  <a:pt x="1520" y="35822"/>
                </a:cubicBezTo>
                <a:lnTo>
                  <a:pt x="30383" y="35822"/>
                </a:lnTo>
                <a:lnTo>
                  <a:pt x="30383" y="882"/>
                </a:lnTo>
                <a:lnTo>
                  <a:pt x="1520" y="882"/>
                </a:lnTo>
                <a:cubicBezTo>
                  <a:pt x="122" y="882"/>
                  <a:pt x="0" y="0"/>
                  <a:pt x="0" y="0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1" name="Google Shape;1033;p27"/>
          <p:cNvSpPr/>
          <p:nvPr/>
        </p:nvSpPr>
        <p:spPr>
          <a:xfrm>
            <a:off x="6511117" y="5881827"/>
            <a:ext cx="740853" cy="808724"/>
          </a:xfrm>
          <a:custGeom>
            <a:avLst/>
            <a:gdLst/>
            <a:ahLst/>
            <a:cxnLst/>
            <a:rect l="l" t="t" r="r" b="b"/>
            <a:pathLst>
              <a:path w="30384" h="36734" extrusionOk="0">
                <a:moveTo>
                  <a:pt x="0" y="1"/>
                </a:moveTo>
                <a:lnTo>
                  <a:pt x="0" y="18382"/>
                </a:lnTo>
                <a:lnTo>
                  <a:pt x="0" y="36734"/>
                </a:lnTo>
                <a:cubicBezTo>
                  <a:pt x="0" y="36734"/>
                  <a:pt x="122" y="35853"/>
                  <a:pt x="1520" y="35853"/>
                </a:cubicBezTo>
                <a:lnTo>
                  <a:pt x="30383" y="35853"/>
                </a:lnTo>
                <a:lnTo>
                  <a:pt x="30383" y="912"/>
                </a:lnTo>
                <a:lnTo>
                  <a:pt x="1520" y="912"/>
                </a:lnTo>
                <a:cubicBezTo>
                  <a:pt x="122" y="912"/>
                  <a:pt x="0" y="153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2" name="Google Shape;1034;p27"/>
          <p:cNvSpPr/>
          <p:nvPr/>
        </p:nvSpPr>
        <p:spPr>
          <a:xfrm>
            <a:off x="7251945" y="5845720"/>
            <a:ext cx="52618" cy="880956"/>
          </a:xfrm>
          <a:custGeom>
            <a:avLst/>
            <a:gdLst/>
            <a:ahLst/>
            <a:cxnLst/>
            <a:rect l="l" t="t" r="r" b="b"/>
            <a:pathLst>
              <a:path w="2158" h="40015" extrusionOk="0">
                <a:moveTo>
                  <a:pt x="0" y="0"/>
                </a:moveTo>
                <a:lnTo>
                  <a:pt x="0" y="40014"/>
                </a:lnTo>
                <a:cubicBezTo>
                  <a:pt x="0" y="40014"/>
                  <a:pt x="2157" y="25704"/>
                  <a:pt x="0" y="0"/>
                </a:cubicBezTo>
                <a:close/>
              </a:path>
            </a:pathLst>
          </a:custGeom>
          <a:solidFill>
            <a:srgbClr val="F1F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3" name="Google Shape;1035;p27"/>
          <p:cNvSpPr/>
          <p:nvPr/>
        </p:nvSpPr>
        <p:spPr>
          <a:xfrm>
            <a:off x="7557146" y="5890523"/>
            <a:ext cx="633445" cy="766585"/>
          </a:xfrm>
          <a:custGeom>
            <a:avLst/>
            <a:gdLst/>
            <a:ahLst/>
            <a:cxnLst/>
            <a:rect l="l" t="t" r="r" b="b"/>
            <a:pathLst>
              <a:path w="25979" h="34820" extrusionOk="0">
                <a:moveTo>
                  <a:pt x="1" y="1"/>
                </a:moveTo>
                <a:lnTo>
                  <a:pt x="1" y="34820"/>
                </a:lnTo>
                <a:lnTo>
                  <a:pt x="20145" y="34820"/>
                </a:lnTo>
                <a:cubicBezTo>
                  <a:pt x="23304" y="34820"/>
                  <a:pt x="25978" y="32267"/>
                  <a:pt x="25978" y="28986"/>
                </a:cubicBezTo>
                <a:lnTo>
                  <a:pt x="25978" y="5682"/>
                </a:lnTo>
                <a:cubicBezTo>
                  <a:pt x="25978" y="2523"/>
                  <a:pt x="23304" y="1"/>
                  <a:pt x="20145" y="1"/>
                </a:cubicBezTo>
                <a:close/>
              </a:path>
            </a:pathLst>
          </a:custGeom>
          <a:solidFill>
            <a:srgbClr val="FF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4" name="Google Shape;1036;p27"/>
          <p:cNvSpPr/>
          <p:nvPr/>
        </p:nvSpPr>
        <p:spPr>
          <a:xfrm>
            <a:off x="7557146" y="5909919"/>
            <a:ext cx="633445" cy="769271"/>
          </a:xfrm>
          <a:custGeom>
            <a:avLst/>
            <a:gdLst/>
            <a:ahLst/>
            <a:cxnLst/>
            <a:rect l="l" t="t" r="r" b="b"/>
            <a:pathLst>
              <a:path w="25979" h="34942" extrusionOk="0">
                <a:moveTo>
                  <a:pt x="1" y="1"/>
                </a:moveTo>
                <a:lnTo>
                  <a:pt x="1" y="34941"/>
                </a:lnTo>
                <a:lnTo>
                  <a:pt x="20145" y="34941"/>
                </a:lnTo>
                <a:cubicBezTo>
                  <a:pt x="23304" y="34941"/>
                  <a:pt x="25978" y="32298"/>
                  <a:pt x="25978" y="29108"/>
                </a:cubicBezTo>
                <a:lnTo>
                  <a:pt x="25978" y="5834"/>
                </a:lnTo>
                <a:cubicBezTo>
                  <a:pt x="25978" y="2675"/>
                  <a:pt x="23304" y="1"/>
                  <a:pt x="20145" y="1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1037;p27"/>
          <p:cNvSpPr/>
          <p:nvPr/>
        </p:nvSpPr>
        <p:spPr>
          <a:xfrm>
            <a:off x="7557146" y="5901905"/>
            <a:ext cx="633445" cy="765903"/>
          </a:xfrm>
          <a:custGeom>
            <a:avLst/>
            <a:gdLst/>
            <a:ahLst/>
            <a:cxnLst/>
            <a:rect l="l" t="t" r="r" b="b"/>
            <a:pathLst>
              <a:path w="25979" h="34789" extrusionOk="0">
                <a:moveTo>
                  <a:pt x="1" y="0"/>
                </a:moveTo>
                <a:lnTo>
                  <a:pt x="1" y="34789"/>
                </a:lnTo>
                <a:lnTo>
                  <a:pt x="20145" y="34789"/>
                </a:lnTo>
                <a:cubicBezTo>
                  <a:pt x="23304" y="34789"/>
                  <a:pt x="25978" y="32267"/>
                  <a:pt x="25978" y="29107"/>
                </a:cubicBezTo>
                <a:lnTo>
                  <a:pt x="25978" y="5804"/>
                </a:lnTo>
                <a:cubicBezTo>
                  <a:pt x="25978" y="2522"/>
                  <a:pt x="23304" y="0"/>
                  <a:pt x="201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10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1038;p27"/>
          <p:cNvSpPr/>
          <p:nvPr/>
        </p:nvSpPr>
        <p:spPr>
          <a:xfrm>
            <a:off x="7557146" y="5845720"/>
            <a:ext cx="6705" cy="44823"/>
          </a:xfrm>
          <a:custGeom>
            <a:avLst/>
            <a:gdLst/>
            <a:ahLst/>
            <a:cxnLst/>
            <a:rect l="l" t="t" r="r" b="b"/>
            <a:pathLst>
              <a:path w="275" h="2036" extrusionOk="0">
                <a:moveTo>
                  <a:pt x="1" y="0"/>
                </a:moveTo>
                <a:lnTo>
                  <a:pt x="1" y="2036"/>
                </a:lnTo>
                <a:lnTo>
                  <a:pt x="274" y="2036"/>
                </a:lnTo>
                <a:cubicBezTo>
                  <a:pt x="153" y="1398"/>
                  <a:pt x="153" y="638"/>
                  <a:pt x="1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1039;p27"/>
          <p:cNvSpPr/>
          <p:nvPr/>
        </p:nvSpPr>
        <p:spPr>
          <a:xfrm>
            <a:off x="7557146" y="5890523"/>
            <a:ext cx="6705" cy="11405"/>
          </a:xfrm>
          <a:custGeom>
            <a:avLst/>
            <a:gdLst/>
            <a:ahLst/>
            <a:cxnLst/>
            <a:rect l="l" t="t" r="r" b="b"/>
            <a:pathLst>
              <a:path w="275" h="518" extrusionOk="0">
                <a:moveTo>
                  <a:pt x="1" y="1"/>
                </a:moveTo>
                <a:lnTo>
                  <a:pt x="1" y="517"/>
                </a:lnTo>
                <a:lnTo>
                  <a:pt x="274" y="517"/>
                </a:lnTo>
                <a:lnTo>
                  <a:pt x="274" y="1"/>
                </a:lnTo>
                <a:close/>
              </a:path>
            </a:pathLst>
          </a:custGeom>
          <a:solidFill>
            <a:srgbClr val="90B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2" name="Google Shape;1040;p27"/>
          <p:cNvSpPr/>
          <p:nvPr/>
        </p:nvSpPr>
        <p:spPr>
          <a:xfrm>
            <a:off x="7557146" y="6679167"/>
            <a:ext cx="6705" cy="47509"/>
          </a:xfrm>
          <a:custGeom>
            <a:avLst/>
            <a:gdLst/>
            <a:ahLst/>
            <a:cxnLst/>
            <a:rect l="l" t="t" r="r" b="b"/>
            <a:pathLst>
              <a:path w="275" h="2158" extrusionOk="0">
                <a:moveTo>
                  <a:pt x="1" y="0"/>
                </a:moveTo>
                <a:lnTo>
                  <a:pt x="1" y="2157"/>
                </a:lnTo>
                <a:cubicBezTo>
                  <a:pt x="1" y="2157"/>
                  <a:pt x="153" y="1398"/>
                  <a:pt x="274" y="0"/>
                </a:cubicBezTo>
                <a:close/>
              </a:path>
            </a:pathLst>
          </a:custGeom>
          <a:solidFill>
            <a:srgbClr val="C8C8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1041;p27"/>
          <p:cNvSpPr/>
          <p:nvPr/>
        </p:nvSpPr>
        <p:spPr>
          <a:xfrm>
            <a:off x="7557146" y="6667785"/>
            <a:ext cx="9656" cy="11405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" y="1"/>
                </a:moveTo>
                <a:lnTo>
                  <a:pt x="1" y="517"/>
                </a:lnTo>
                <a:lnTo>
                  <a:pt x="274" y="517"/>
                </a:lnTo>
                <a:cubicBezTo>
                  <a:pt x="396" y="396"/>
                  <a:pt x="396" y="153"/>
                  <a:pt x="396" y="1"/>
                </a:cubicBezTo>
                <a:close/>
              </a:path>
            </a:pathLst>
          </a:custGeom>
          <a:solidFill>
            <a:srgbClr val="588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1042;p27"/>
          <p:cNvSpPr/>
          <p:nvPr/>
        </p:nvSpPr>
        <p:spPr>
          <a:xfrm>
            <a:off x="7557146" y="5901905"/>
            <a:ext cx="40769" cy="765903"/>
          </a:xfrm>
          <a:custGeom>
            <a:avLst/>
            <a:gdLst/>
            <a:ahLst/>
            <a:cxnLst/>
            <a:rect l="l" t="t" r="r" b="b"/>
            <a:pathLst>
              <a:path w="1672" h="34789" extrusionOk="0">
                <a:moveTo>
                  <a:pt x="1" y="0"/>
                </a:moveTo>
                <a:lnTo>
                  <a:pt x="1" y="34789"/>
                </a:lnTo>
                <a:lnTo>
                  <a:pt x="396" y="34789"/>
                </a:lnTo>
                <a:cubicBezTo>
                  <a:pt x="912" y="29867"/>
                  <a:pt x="1672" y="17835"/>
                  <a:pt x="274" y="0"/>
                </a:cubicBezTo>
                <a:close/>
              </a:path>
            </a:pathLst>
          </a:custGeom>
          <a:solidFill>
            <a:srgbClr val="F956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5" name="Google Shape;1045;p27"/>
          <p:cNvSpPr txBox="1"/>
          <p:nvPr/>
        </p:nvSpPr>
        <p:spPr>
          <a:xfrm>
            <a:off x="8314911" y="6021434"/>
            <a:ext cx="3091582" cy="4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Quy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BQL </a:t>
            </a:r>
            <a:r>
              <a:rPr lang="en-US" sz="2000" dirty="0" err="1"/>
              <a:t>các</a:t>
            </a:r>
            <a:r>
              <a:rPr lang="en-US" sz="2000" dirty="0"/>
              <a:t> KCX </a:t>
            </a:r>
            <a:r>
              <a:rPr lang="en-US" sz="2000" dirty="0" err="1"/>
              <a:t>và</a:t>
            </a:r>
            <a:r>
              <a:rPr lang="en-US" sz="2000" dirty="0"/>
              <a:t> CN</a:t>
            </a:r>
          </a:p>
        </p:txBody>
      </p:sp>
      <p:pic>
        <p:nvPicPr>
          <p:cNvPr id="427" name="Graphic 426" descr="Schoolhouse with solid fi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13257" y="5963673"/>
            <a:ext cx="550676" cy="550676"/>
          </a:xfrm>
          <a:prstGeom prst="rect">
            <a:avLst/>
          </a:prstGeom>
        </p:spPr>
      </p:pic>
      <p:pic>
        <p:nvPicPr>
          <p:cNvPr id="428" name="Graphic 427" descr="Board Of Directors with solid fi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41891" y="3759005"/>
            <a:ext cx="476941" cy="476941"/>
          </a:xfrm>
          <a:prstGeom prst="rect">
            <a:avLst/>
          </a:prstGeom>
        </p:spPr>
      </p:pic>
      <p:grpSp>
        <p:nvGrpSpPr>
          <p:cNvPr id="429" name="Google Shape;16577;p92"/>
          <p:cNvGrpSpPr/>
          <p:nvPr/>
        </p:nvGrpSpPr>
        <p:grpSpPr>
          <a:xfrm>
            <a:off x="6602865" y="1476505"/>
            <a:ext cx="479935" cy="519898"/>
            <a:chOff x="-33286325" y="3944800"/>
            <a:chExt cx="291450" cy="293025"/>
          </a:xfrm>
          <a:solidFill>
            <a:schemeClr val="bg1"/>
          </a:solidFill>
        </p:grpSpPr>
        <p:sp>
          <p:nvSpPr>
            <p:cNvPr id="430" name="Google Shape;16578;p92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6579;p92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6580;p92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6581;p92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16194;p91"/>
          <p:cNvGrpSpPr/>
          <p:nvPr/>
        </p:nvGrpSpPr>
        <p:grpSpPr>
          <a:xfrm>
            <a:off x="6669898" y="4920322"/>
            <a:ext cx="561728" cy="530774"/>
            <a:chOff x="946175" y="3619500"/>
            <a:chExt cx="296975" cy="293825"/>
          </a:xfrm>
          <a:solidFill>
            <a:schemeClr val="bg1"/>
          </a:solidFill>
        </p:grpSpPr>
        <p:sp>
          <p:nvSpPr>
            <p:cNvPr id="435" name="Google Shape;16195;p91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6196;p91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6197;p91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6198;p91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6199;p91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6200;p91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1" name="Graphic 440" descr="Boardroom with solid fi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39398" y="2458844"/>
            <a:ext cx="624576" cy="62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Rectangle 1133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" name="Picture 1126"/>
          <p:cNvPicPr>
            <a:picLocks noChangeAspect="1"/>
          </p:cNvPicPr>
          <p:nvPr/>
        </p:nvPicPr>
        <p:blipFill rotWithShape="1">
          <a:blip r:embed="rId2"/>
          <a:srcRect r="11665"/>
          <a:stretch>
            <a:fillRect/>
          </a:stretch>
        </p:blipFill>
        <p:spPr>
          <a:xfrm>
            <a:off x="-1864238" y="1980542"/>
            <a:ext cx="5503814" cy="4956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922"/>
            <a:ext cx="10515600" cy="14787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8. VỀ TỔ CHỨC BỘ MÁY CHÍNH QUYỀN CỦA THÀNH PHỐ THỦ ĐỨC </a:t>
            </a:r>
            <a:r>
              <a:rPr lang="en-US" b="1" dirty="0">
                <a:solidFill>
                  <a:srgbClr val="FFFF00"/>
                </a:solidFill>
              </a:rPr>
              <a:t>(02 NHỆM VỤ)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88" name="TextBox 1087"/>
          <p:cNvSpPr txBox="1"/>
          <p:nvPr/>
        </p:nvSpPr>
        <p:spPr>
          <a:xfrm>
            <a:off x="4714166" y="2387596"/>
            <a:ext cx="71508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</a:t>
            </a:r>
            <a:r>
              <a:rPr lang="vi-VN" sz="2200" dirty="0"/>
              <a:t>ổ chức bộ máy, số lượng và chức năng, nhiệm vụ các phòng ban chuyên môn, đơn vị trực thuộc </a:t>
            </a:r>
            <a:r>
              <a:rPr lang="en-US" sz="2200" dirty="0"/>
              <a:t>TP </a:t>
            </a:r>
            <a:r>
              <a:rPr lang="vi-VN" sz="2200" dirty="0"/>
              <a:t>Thủ Đức</a:t>
            </a:r>
            <a:endParaRPr lang="en-US" sz="2200" dirty="0"/>
          </a:p>
        </p:txBody>
      </p:sp>
      <p:sp>
        <p:nvSpPr>
          <p:cNvPr id="1090" name="TextBox 1089"/>
          <p:cNvSpPr txBox="1"/>
          <p:nvPr/>
        </p:nvSpPr>
        <p:spPr>
          <a:xfrm>
            <a:off x="4680885" y="4066549"/>
            <a:ext cx="7345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cấp</a:t>
            </a:r>
            <a:r>
              <a:rPr lang="en-US" sz="2200" dirty="0"/>
              <a:t>, </a:t>
            </a:r>
            <a:r>
              <a:rPr lang="en-US" sz="2200" dirty="0" err="1"/>
              <a:t>ủy</a:t>
            </a:r>
            <a:r>
              <a:rPr lang="en-US" sz="2200" dirty="0"/>
              <a:t> </a:t>
            </a:r>
            <a:r>
              <a:rPr lang="en-US" sz="2200" dirty="0" err="1"/>
              <a:t>quyền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UBND TP </a:t>
            </a:r>
            <a:r>
              <a:rPr lang="en-US" sz="2200" dirty="0" err="1"/>
              <a:t>Thủ</a:t>
            </a:r>
            <a:r>
              <a:rPr lang="en-US" sz="2200" dirty="0"/>
              <a:t> </a:t>
            </a:r>
            <a:r>
              <a:rPr lang="en-US" sz="2200" dirty="0" err="1"/>
              <a:t>Đức</a:t>
            </a:r>
            <a:r>
              <a:rPr lang="en-US" sz="2200" dirty="0"/>
              <a:t>, </a:t>
            </a:r>
            <a:r>
              <a:rPr lang="en-US" sz="2200" dirty="0" err="1"/>
              <a:t>Chủ</a:t>
            </a:r>
            <a:r>
              <a:rPr lang="en-US" sz="2200" dirty="0"/>
              <a:t> </a:t>
            </a:r>
            <a:r>
              <a:rPr lang="en-US" sz="2200" dirty="0" err="1"/>
              <a:t>tịch</a:t>
            </a:r>
            <a:r>
              <a:rPr lang="en-US" sz="2200" dirty="0"/>
              <a:t> UBND TP </a:t>
            </a:r>
            <a:r>
              <a:rPr lang="en-US" sz="2200" dirty="0" err="1"/>
              <a:t>Thủ</a:t>
            </a:r>
            <a:r>
              <a:rPr lang="en-US" sz="2200" dirty="0"/>
              <a:t> </a:t>
            </a:r>
            <a:r>
              <a:rPr lang="en-US" sz="2200" dirty="0" err="1"/>
              <a:t>Đức</a:t>
            </a:r>
            <a:endParaRPr lang="en-US" sz="2200" dirty="0"/>
          </a:p>
        </p:txBody>
      </p:sp>
      <p:grpSp>
        <p:nvGrpSpPr>
          <p:cNvPr id="1128" name="Group 1127"/>
          <p:cNvGrpSpPr/>
          <p:nvPr/>
        </p:nvGrpSpPr>
        <p:grpSpPr>
          <a:xfrm>
            <a:off x="3714176" y="3993069"/>
            <a:ext cx="845700" cy="845700"/>
            <a:chOff x="6675442" y="2216513"/>
            <a:chExt cx="845700" cy="845700"/>
          </a:xfrm>
        </p:grpSpPr>
        <p:sp>
          <p:nvSpPr>
            <p:cNvPr id="1097" name="Google Shape;483;p23"/>
            <p:cNvSpPr/>
            <p:nvPr/>
          </p:nvSpPr>
          <p:spPr>
            <a:xfrm>
              <a:off x="6675442" y="2216513"/>
              <a:ext cx="845700" cy="845700"/>
            </a:xfrm>
            <a:prstGeom prst="ellipse">
              <a:avLst/>
            </a:pr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485;p23"/>
            <p:cNvSpPr/>
            <p:nvPr/>
          </p:nvSpPr>
          <p:spPr>
            <a:xfrm>
              <a:off x="6757942" y="2298976"/>
              <a:ext cx="680700" cy="680700"/>
            </a:xfrm>
            <a:prstGeom prst="ellipse">
              <a:avLst/>
            </a:prstGeom>
            <a:solidFill>
              <a:srgbClr val="FB8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06" name="Google Shape;500;p23"/>
            <p:cNvGrpSpPr/>
            <p:nvPr/>
          </p:nvGrpSpPr>
          <p:grpSpPr>
            <a:xfrm>
              <a:off x="6887884" y="2442238"/>
              <a:ext cx="420816" cy="394185"/>
              <a:chOff x="2753373" y="2902523"/>
              <a:chExt cx="347552" cy="325557"/>
            </a:xfrm>
          </p:grpSpPr>
          <p:sp>
            <p:nvSpPr>
              <p:cNvPr id="1107" name="Google Shape;501;p23"/>
              <p:cNvSpPr/>
              <p:nvPr/>
            </p:nvSpPr>
            <p:spPr>
              <a:xfrm>
                <a:off x="2807962" y="3018575"/>
                <a:ext cx="86418" cy="29506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927" extrusionOk="0">
                    <a:moveTo>
                      <a:pt x="1070" y="0"/>
                    </a:moveTo>
                    <a:cubicBezTo>
                      <a:pt x="752" y="0"/>
                      <a:pt x="464" y="31"/>
                      <a:pt x="274" y="57"/>
                    </a:cubicBezTo>
                    <a:cubicBezTo>
                      <a:pt x="107" y="93"/>
                      <a:pt x="0" y="224"/>
                      <a:pt x="0" y="390"/>
                    </a:cubicBezTo>
                    <a:lnTo>
                      <a:pt x="0" y="759"/>
                    </a:lnTo>
                    <a:cubicBezTo>
                      <a:pt x="0" y="843"/>
                      <a:pt x="72" y="926"/>
                      <a:pt x="155" y="926"/>
                    </a:cubicBezTo>
                    <a:cubicBezTo>
                      <a:pt x="250" y="926"/>
                      <a:pt x="322" y="843"/>
                      <a:pt x="322" y="759"/>
                    </a:cubicBezTo>
                    <a:lnTo>
                      <a:pt x="322" y="390"/>
                    </a:lnTo>
                    <a:cubicBezTo>
                      <a:pt x="322" y="390"/>
                      <a:pt x="322" y="367"/>
                      <a:pt x="334" y="367"/>
                    </a:cubicBezTo>
                    <a:cubicBezTo>
                      <a:pt x="493" y="349"/>
                      <a:pt x="758" y="318"/>
                      <a:pt x="1059" y="318"/>
                    </a:cubicBezTo>
                    <a:cubicBezTo>
                      <a:pt x="1163" y="318"/>
                      <a:pt x="1271" y="322"/>
                      <a:pt x="1381" y="331"/>
                    </a:cubicBezTo>
                    <a:cubicBezTo>
                      <a:pt x="1870" y="355"/>
                      <a:pt x="2239" y="486"/>
                      <a:pt x="2453" y="700"/>
                    </a:cubicBezTo>
                    <a:cubicBezTo>
                      <a:pt x="2483" y="730"/>
                      <a:pt x="2524" y="745"/>
                      <a:pt x="2566" y="745"/>
                    </a:cubicBezTo>
                    <a:cubicBezTo>
                      <a:pt x="2608" y="745"/>
                      <a:pt x="2649" y="730"/>
                      <a:pt x="2679" y="700"/>
                    </a:cubicBezTo>
                    <a:cubicBezTo>
                      <a:pt x="2715" y="640"/>
                      <a:pt x="2715" y="533"/>
                      <a:pt x="2655" y="474"/>
                    </a:cubicBezTo>
                    <a:cubicBezTo>
                      <a:pt x="2276" y="95"/>
                      <a:pt x="1627" y="0"/>
                      <a:pt x="1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8" name="Google Shape;502;p23"/>
              <p:cNvSpPr/>
              <p:nvPr/>
            </p:nvSpPr>
            <p:spPr>
              <a:xfrm>
                <a:off x="2753373" y="2973376"/>
                <a:ext cx="195213" cy="25470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002" extrusionOk="0">
                    <a:moveTo>
                      <a:pt x="4787" y="298"/>
                    </a:moveTo>
                    <a:lnTo>
                      <a:pt x="4787" y="1846"/>
                    </a:lnTo>
                    <a:cubicBezTo>
                      <a:pt x="4787" y="2084"/>
                      <a:pt x="4751" y="2310"/>
                      <a:pt x="4644" y="2513"/>
                    </a:cubicBezTo>
                    <a:cubicBezTo>
                      <a:pt x="4632" y="2537"/>
                      <a:pt x="4632" y="2560"/>
                      <a:pt x="4632" y="2596"/>
                    </a:cubicBezTo>
                    <a:lnTo>
                      <a:pt x="4632" y="3037"/>
                    </a:lnTo>
                    <a:cubicBezTo>
                      <a:pt x="4632" y="3465"/>
                      <a:pt x="4442" y="3870"/>
                      <a:pt x="4132" y="4168"/>
                    </a:cubicBezTo>
                    <a:cubicBezTo>
                      <a:pt x="3852" y="4437"/>
                      <a:pt x="3484" y="4590"/>
                      <a:pt x="3099" y="4590"/>
                    </a:cubicBezTo>
                    <a:cubicBezTo>
                      <a:pt x="3059" y="4590"/>
                      <a:pt x="3018" y="4588"/>
                      <a:pt x="2977" y="4584"/>
                    </a:cubicBezTo>
                    <a:cubicBezTo>
                      <a:pt x="2156" y="4525"/>
                      <a:pt x="1513" y="3811"/>
                      <a:pt x="1513" y="2977"/>
                    </a:cubicBezTo>
                    <a:lnTo>
                      <a:pt x="1513" y="2572"/>
                    </a:lnTo>
                    <a:cubicBezTo>
                      <a:pt x="1513" y="2549"/>
                      <a:pt x="1513" y="2537"/>
                      <a:pt x="1501" y="2501"/>
                    </a:cubicBezTo>
                    <a:cubicBezTo>
                      <a:pt x="1394" y="2298"/>
                      <a:pt x="1358" y="2072"/>
                      <a:pt x="1358" y="1834"/>
                    </a:cubicBezTo>
                    <a:lnTo>
                      <a:pt x="1358" y="1513"/>
                    </a:lnTo>
                    <a:cubicBezTo>
                      <a:pt x="1358" y="834"/>
                      <a:pt x="1894" y="298"/>
                      <a:pt x="2561" y="298"/>
                    </a:cubicBezTo>
                    <a:close/>
                    <a:moveTo>
                      <a:pt x="3930" y="4680"/>
                    </a:moveTo>
                    <a:lnTo>
                      <a:pt x="3930" y="4977"/>
                    </a:lnTo>
                    <a:lnTo>
                      <a:pt x="3061" y="5573"/>
                    </a:lnTo>
                    <a:lnTo>
                      <a:pt x="2203" y="4977"/>
                    </a:lnTo>
                    <a:lnTo>
                      <a:pt x="2203" y="4680"/>
                    </a:lnTo>
                    <a:cubicBezTo>
                      <a:pt x="2430" y="4799"/>
                      <a:pt x="2680" y="4870"/>
                      <a:pt x="2942" y="4882"/>
                    </a:cubicBezTo>
                    <a:lnTo>
                      <a:pt x="3061" y="4882"/>
                    </a:lnTo>
                    <a:cubicBezTo>
                      <a:pt x="3358" y="4882"/>
                      <a:pt x="3656" y="4811"/>
                      <a:pt x="3930" y="4680"/>
                    </a:cubicBezTo>
                    <a:close/>
                    <a:moveTo>
                      <a:pt x="2084" y="5275"/>
                    </a:moveTo>
                    <a:lnTo>
                      <a:pt x="2846" y="5787"/>
                    </a:lnTo>
                    <a:lnTo>
                      <a:pt x="2430" y="6180"/>
                    </a:lnTo>
                    <a:lnTo>
                      <a:pt x="2406" y="6180"/>
                    </a:lnTo>
                    <a:lnTo>
                      <a:pt x="1918" y="5442"/>
                    </a:lnTo>
                    <a:lnTo>
                      <a:pt x="2084" y="5275"/>
                    </a:lnTo>
                    <a:close/>
                    <a:moveTo>
                      <a:pt x="4073" y="5251"/>
                    </a:moveTo>
                    <a:lnTo>
                      <a:pt x="4239" y="5418"/>
                    </a:lnTo>
                    <a:lnTo>
                      <a:pt x="3739" y="6180"/>
                    </a:lnTo>
                    <a:lnTo>
                      <a:pt x="3716" y="6180"/>
                    </a:lnTo>
                    <a:lnTo>
                      <a:pt x="3311" y="5775"/>
                    </a:lnTo>
                    <a:lnTo>
                      <a:pt x="4073" y="5251"/>
                    </a:lnTo>
                    <a:close/>
                    <a:moveTo>
                      <a:pt x="2549" y="1"/>
                    </a:moveTo>
                    <a:cubicBezTo>
                      <a:pt x="1715" y="1"/>
                      <a:pt x="1025" y="691"/>
                      <a:pt x="1025" y="1525"/>
                    </a:cubicBezTo>
                    <a:lnTo>
                      <a:pt x="1025" y="1870"/>
                    </a:lnTo>
                    <a:cubicBezTo>
                      <a:pt x="1025" y="2132"/>
                      <a:pt x="1084" y="2406"/>
                      <a:pt x="1191" y="2644"/>
                    </a:cubicBezTo>
                    <a:lnTo>
                      <a:pt x="1191" y="3001"/>
                    </a:lnTo>
                    <a:cubicBezTo>
                      <a:pt x="1191" y="3596"/>
                      <a:pt x="1453" y="4132"/>
                      <a:pt x="1870" y="4489"/>
                    </a:cubicBezTo>
                    <a:lnTo>
                      <a:pt x="1870" y="5025"/>
                    </a:lnTo>
                    <a:lnTo>
                      <a:pt x="1572" y="5335"/>
                    </a:lnTo>
                    <a:cubicBezTo>
                      <a:pt x="1549" y="5358"/>
                      <a:pt x="1537" y="5406"/>
                      <a:pt x="1537" y="5454"/>
                    </a:cubicBezTo>
                    <a:lnTo>
                      <a:pt x="548" y="5811"/>
                    </a:lnTo>
                    <a:cubicBezTo>
                      <a:pt x="227" y="5930"/>
                      <a:pt x="1" y="6239"/>
                      <a:pt x="1" y="6597"/>
                    </a:cubicBezTo>
                    <a:lnTo>
                      <a:pt x="1" y="7823"/>
                    </a:lnTo>
                    <a:cubicBezTo>
                      <a:pt x="1" y="7906"/>
                      <a:pt x="72" y="7978"/>
                      <a:pt x="167" y="7978"/>
                    </a:cubicBezTo>
                    <a:cubicBezTo>
                      <a:pt x="251" y="7978"/>
                      <a:pt x="322" y="7906"/>
                      <a:pt x="322" y="7823"/>
                    </a:cubicBezTo>
                    <a:lnTo>
                      <a:pt x="322" y="6597"/>
                    </a:lnTo>
                    <a:cubicBezTo>
                      <a:pt x="322" y="6370"/>
                      <a:pt x="465" y="6180"/>
                      <a:pt x="668" y="6108"/>
                    </a:cubicBezTo>
                    <a:lnTo>
                      <a:pt x="1691" y="5739"/>
                    </a:lnTo>
                    <a:lnTo>
                      <a:pt x="2120" y="6370"/>
                    </a:lnTo>
                    <a:cubicBezTo>
                      <a:pt x="2180" y="6466"/>
                      <a:pt x="2275" y="6501"/>
                      <a:pt x="2358" y="6525"/>
                    </a:cubicBezTo>
                    <a:lnTo>
                      <a:pt x="2394" y="6525"/>
                    </a:lnTo>
                    <a:cubicBezTo>
                      <a:pt x="2489" y="6525"/>
                      <a:pt x="2561" y="6489"/>
                      <a:pt x="2632" y="6430"/>
                    </a:cubicBezTo>
                    <a:lnTo>
                      <a:pt x="2906" y="6168"/>
                    </a:lnTo>
                    <a:lnTo>
                      <a:pt x="2906" y="7835"/>
                    </a:lnTo>
                    <a:cubicBezTo>
                      <a:pt x="2906" y="7918"/>
                      <a:pt x="2977" y="8002"/>
                      <a:pt x="3061" y="8002"/>
                    </a:cubicBezTo>
                    <a:cubicBezTo>
                      <a:pt x="3156" y="8002"/>
                      <a:pt x="3227" y="7918"/>
                      <a:pt x="3227" y="7835"/>
                    </a:cubicBezTo>
                    <a:lnTo>
                      <a:pt x="3227" y="6168"/>
                    </a:lnTo>
                    <a:lnTo>
                      <a:pt x="3501" y="6430"/>
                    </a:lnTo>
                    <a:cubicBezTo>
                      <a:pt x="3549" y="6489"/>
                      <a:pt x="3644" y="6525"/>
                      <a:pt x="3739" y="6525"/>
                    </a:cubicBezTo>
                    <a:lnTo>
                      <a:pt x="3763" y="6525"/>
                    </a:lnTo>
                    <a:cubicBezTo>
                      <a:pt x="3870" y="6501"/>
                      <a:pt x="3954" y="6466"/>
                      <a:pt x="4001" y="6370"/>
                    </a:cubicBezTo>
                    <a:lnTo>
                      <a:pt x="4430" y="5739"/>
                    </a:lnTo>
                    <a:lnTo>
                      <a:pt x="5466" y="6108"/>
                    </a:lnTo>
                    <a:cubicBezTo>
                      <a:pt x="5668" y="6180"/>
                      <a:pt x="5799" y="6370"/>
                      <a:pt x="5799" y="6597"/>
                    </a:cubicBezTo>
                    <a:lnTo>
                      <a:pt x="5799" y="7823"/>
                    </a:lnTo>
                    <a:cubicBezTo>
                      <a:pt x="5799" y="7906"/>
                      <a:pt x="5882" y="7978"/>
                      <a:pt x="5966" y="7978"/>
                    </a:cubicBezTo>
                    <a:cubicBezTo>
                      <a:pt x="6061" y="7978"/>
                      <a:pt x="6133" y="7906"/>
                      <a:pt x="6133" y="7823"/>
                    </a:cubicBezTo>
                    <a:lnTo>
                      <a:pt x="6133" y="6597"/>
                    </a:lnTo>
                    <a:cubicBezTo>
                      <a:pt x="6121" y="6228"/>
                      <a:pt x="5894" y="5918"/>
                      <a:pt x="5561" y="5787"/>
                    </a:cubicBezTo>
                    <a:lnTo>
                      <a:pt x="4585" y="5442"/>
                    </a:lnTo>
                    <a:cubicBezTo>
                      <a:pt x="4585" y="5394"/>
                      <a:pt x="4561" y="5346"/>
                      <a:pt x="4537" y="5323"/>
                    </a:cubicBezTo>
                    <a:lnTo>
                      <a:pt x="4239" y="5001"/>
                    </a:lnTo>
                    <a:lnTo>
                      <a:pt x="4239" y="4489"/>
                    </a:lnTo>
                    <a:cubicBezTo>
                      <a:pt x="4275" y="4454"/>
                      <a:pt x="4299" y="4430"/>
                      <a:pt x="4335" y="4406"/>
                    </a:cubicBezTo>
                    <a:cubicBezTo>
                      <a:pt x="4704" y="4049"/>
                      <a:pt x="4930" y="3561"/>
                      <a:pt x="4930" y="3060"/>
                    </a:cubicBezTo>
                    <a:lnTo>
                      <a:pt x="4930" y="2644"/>
                    </a:lnTo>
                    <a:cubicBezTo>
                      <a:pt x="5037" y="2382"/>
                      <a:pt x="5085" y="2132"/>
                      <a:pt x="5085" y="1870"/>
                    </a:cubicBezTo>
                    <a:lnTo>
                      <a:pt x="5085" y="167"/>
                    </a:lnTo>
                    <a:cubicBezTo>
                      <a:pt x="5085" y="84"/>
                      <a:pt x="5013" y="1"/>
                      <a:pt x="49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9" name="Google Shape;503;p23"/>
              <p:cNvSpPr/>
              <p:nvPr/>
            </p:nvSpPr>
            <p:spPr>
              <a:xfrm>
                <a:off x="2905361" y="3195072"/>
                <a:ext cx="10631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858"/>
                    </a:lnTo>
                    <a:cubicBezTo>
                      <a:pt x="0" y="941"/>
                      <a:pt x="72" y="1013"/>
                      <a:pt x="167" y="1013"/>
                    </a:cubicBezTo>
                    <a:cubicBezTo>
                      <a:pt x="250" y="1013"/>
                      <a:pt x="334" y="941"/>
                      <a:pt x="334" y="858"/>
                    </a:cubicBezTo>
                    <a:lnTo>
                      <a:pt x="334" y="167"/>
                    </a:lnTo>
                    <a:cubicBezTo>
                      <a:pt x="334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0" name="Google Shape;504;p23"/>
              <p:cNvSpPr/>
              <p:nvPr/>
            </p:nvSpPr>
            <p:spPr>
              <a:xfrm>
                <a:off x="2939069" y="2934735"/>
                <a:ext cx="161856" cy="16904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31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3393"/>
                    </a:lnTo>
                    <a:cubicBezTo>
                      <a:pt x="1" y="3763"/>
                      <a:pt x="299" y="4060"/>
                      <a:pt x="668" y="4060"/>
                    </a:cubicBezTo>
                    <a:lnTo>
                      <a:pt x="977" y="4060"/>
                    </a:lnTo>
                    <a:lnTo>
                      <a:pt x="739" y="5001"/>
                    </a:lnTo>
                    <a:cubicBezTo>
                      <a:pt x="715" y="5108"/>
                      <a:pt x="763" y="5203"/>
                      <a:pt x="846" y="5263"/>
                    </a:cubicBezTo>
                    <a:cubicBezTo>
                      <a:pt x="894" y="5298"/>
                      <a:pt x="941" y="5310"/>
                      <a:pt x="977" y="5310"/>
                    </a:cubicBezTo>
                    <a:cubicBezTo>
                      <a:pt x="1025" y="5310"/>
                      <a:pt x="1084" y="5298"/>
                      <a:pt x="1132" y="5263"/>
                    </a:cubicBezTo>
                    <a:lnTo>
                      <a:pt x="2763" y="4072"/>
                    </a:lnTo>
                    <a:lnTo>
                      <a:pt x="4418" y="4072"/>
                    </a:lnTo>
                    <a:cubicBezTo>
                      <a:pt x="4787" y="4072"/>
                      <a:pt x="5085" y="3774"/>
                      <a:pt x="5085" y="3405"/>
                    </a:cubicBezTo>
                    <a:lnTo>
                      <a:pt x="5085" y="679"/>
                    </a:lnTo>
                    <a:cubicBezTo>
                      <a:pt x="5061" y="298"/>
                      <a:pt x="4751" y="0"/>
                      <a:pt x="4394" y="0"/>
                    </a:cubicBezTo>
                    <a:lnTo>
                      <a:pt x="3537" y="0"/>
                    </a:lnTo>
                    <a:cubicBezTo>
                      <a:pt x="3454" y="0"/>
                      <a:pt x="3370" y="72"/>
                      <a:pt x="3370" y="167"/>
                    </a:cubicBezTo>
                    <a:cubicBezTo>
                      <a:pt x="3370" y="250"/>
                      <a:pt x="3454" y="322"/>
                      <a:pt x="3537" y="322"/>
                    </a:cubicBezTo>
                    <a:lnTo>
                      <a:pt x="4394" y="322"/>
                    </a:lnTo>
                    <a:cubicBezTo>
                      <a:pt x="4585" y="322"/>
                      <a:pt x="4751" y="488"/>
                      <a:pt x="4751" y="679"/>
                    </a:cubicBezTo>
                    <a:lnTo>
                      <a:pt x="4751" y="3405"/>
                    </a:lnTo>
                    <a:cubicBezTo>
                      <a:pt x="4751" y="3596"/>
                      <a:pt x="4585" y="3763"/>
                      <a:pt x="4394" y="3763"/>
                    </a:cubicBezTo>
                    <a:lnTo>
                      <a:pt x="2692" y="3763"/>
                    </a:lnTo>
                    <a:cubicBezTo>
                      <a:pt x="2668" y="3763"/>
                      <a:pt x="2632" y="3774"/>
                      <a:pt x="2608" y="3798"/>
                    </a:cubicBezTo>
                    <a:lnTo>
                      <a:pt x="1084" y="4894"/>
                    </a:lnTo>
                    <a:lnTo>
                      <a:pt x="1322" y="3953"/>
                    </a:lnTo>
                    <a:cubicBezTo>
                      <a:pt x="1334" y="3917"/>
                      <a:pt x="1322" y="3858"/>
                      <a:pt x="1287" y="3822"/>
                    </a:cubicBezTo>
                    <a:cubicBezTo>
                      <a:pt x="1263" y="3774"/>
                      <a:pt x="1215" y="3763"/>
                      <a:pt x="1180" y="3763"/>
                    </a:cubicBezTo>
                    <a:lnTo>
                      <a:pt x="668" y="3763"/>
                    </a:lnTo>
                    <a:cubicBezTo>
                      <a:pt x="477" y="3763"/>
                      <a:pt x="310" y="3596"/>
                      <a:pt x="310" y="340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8" y="322"/>
                    </a:cubicBezTo>
                    <a:lnTo>
                      <a:pt x="1513" y="322"/>
                    </a:lnTo>
                    <a:cubicBezTo>
                      <a:pt x="1608" y="322"/>
                      <a:pt x="1680" y="250"/>
                      <a:pt x="1680" y="167"/>
                    </a:cubicBezTo>
                    <a:cubicBezTo>
                      <a:pt x="1680" y="72"/>
                      <a:pt x="1608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1" name="Google Shape;505;p23"/>
              <p:cNvSpPr/>
              <p:nvPr/>
            </p:nvSpPr>
            <p:spPr>
              <a:xfrm>
                <a:off x="3002379" y="2902523"/>
                <a:ext cx="32244" cy="966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037" extrusionOk="0">
                    <a:moveTo>
                      <a:pt x="691" y="310"/>
                    </a:moveTo>
                    <a:lnTo>
                      <a:pt x="536" y="2727"/>
                    </a:lnTo>
                    <a:lnTo>
                      <a:pt x="500" y="2727"/>
                    </a:lnTo>
                    <a:lnTo>
                      <a:pt x="345" y="310"/>
                    </a:lnTo>
                    <a:close/>
                    <a:moveTo>
                      <a:pt x="167" y="0"/>
                    </a:moveTo>
                    <a:cubicBezTo>
                      <a:pt x="119" y="0"/>
                      <a:pt x="84" y="12"/>
                      <a:pt x="48" y="48"/>
                    </a:cubicBezTo>
                    <a:cubicBezTo>
                      <a:pt x="24" y="72"/>
                      <a:pt x="0" y="119"/>
                      <a:pt x="0" y="167"/>
                    </a:cubicBezTo>
                    <a:lnTo>
                      <a:pt x="167" y="2881"/>
                    </a:lnTo>
                    <a:cubicBezTo>
                      <a:pt x="167" y="2977"/>
                      <a:pt x="238" y="3036"/>
                      <a:pt x="334" y="3036"/>
                    </a:cubicBezTo>
                    <a:lnTo>
                      <a:pt x="679" y="3036"/>
                    </a:lnTo>
                    <a:cubicBezTo>
                      <a:pt x="762" y="3036"/>
                      <a:pt x="822" y="2977"/>
                      <a:pt x="834" y="2881"/>
                    </a:cubicBezTo>
                    <a:lnTo>
                      <a:pt x="1000" y="167"/>
                    </a:lnTo>
                    <a:cubicBezTo>
                      <a:pt x="1012" y="119"/>
                      <a:pt x="1000" y="72"/>
                      <a:pt x="977" y="48"/>
                    </a:cubicBezTo>
                    <a:cubicBezTo>
                      <a:pt x="941" y="12"/>
                      <a:pt x="893" y="0"/>
                      <a:pt x="8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2" name="Google Shape;506;p23"/>
              <p:cNvSpPr/>
              <p:nvPr/>
            </p:nvSpPr>
            <p:spPr>
              <a:xfrm>
                <a:off x="3003143" y="3005206"/>
                <a:ext cx="32244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500" y="322"/>
                    </a:moveTo>
                    <a:cubicBezTo>
                      <a:pt x="607" y="322"/>
                      <a:pt x="679" y="406"/>
                      <a:pt x="679" y="513"/>
                    </a:cubicBezTo>
                    <a:cubicBezTo>
                      <a:pt x="679" y="608"/>
                      <a:pt x="595" y="691"/>
                      <a:pt x="500" y="691"/>
                    </a:cubicBezTo>
                    <a:cubicBezTo>
                      <a:pt x="393" y="691"/>
                      <a:pt x="321" y="608"/>
                      <a:pt x="321" y="513"/>
                    </a:cubicBezTo>
                    <a:cubicBezTo>
                      <a:pt x="321" y="406"/>
                      <a:pt x="393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4" y="1"/>
                      <a:pt x="0" y="227"/>
                      <a:pt x="0" y="513"/>
                    </a:cubicBezTo>
                    <a:cubicBezTo>
                      <a:pt x="0" y="787"/>
                      <a:pt x="214" y="1013"/>
                      <a:pt x="500" y="1013"/>
                    </a:cubicBezTo>
                    <a:cubicBezTo>
                      <a:pt x="786" y="1013"/>
                      <a:pt x="1012" y="787"/>
                      <a:pt x="1012" y="513"/>
                    </a:cubicBezTo>
                    <a:cubicBezTo>
                      <a:pt x="988" y="227"/>
                      <a:pt x="762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25" name="Group 1124"/>
          <p:cNvGrpSpPr/>
          <p:nvPr/>
        </p:nvGrpSpPr>
        <p:grpSpPr>
          <a:xfrm>
            <a:off x="3716895" y="2447183"/>
            <a:ext cx="845700" cy="845700"/>
            <a:chOff x="9338562" y="1643358"/>
            <a:chExt cx="845700" cy="845700"/>
          </a:xfrm>
        </p:grpSpPr>
        <p:grpSp>
          <p:nvGrpSpPr>
            <p:cNvPr id="1121" name="Group 1120"/>
            <p:cNvGrpSpPr/>
            <p:nvPr/>
          </p:nvGrpSpPr>
          <p:grpSpPr>
            <a:xfrm>
              <a:off x="9338562" y="1643358"/>
              <a:ext cx="845700" cy="845700"/>
              <a:chOff x="8798632" y="2216513"/>
              <a:chExt cx="845700" cy="845700"/>
            </a:xfrm>
          </p:grpSpPr>
          <p:sp>
            <p:nvSpPr>
              <p:cNvPr id="1095" name="Google Shape;470;p23"/>
              <p:cNvSpPr/>
              <p:nvPr/>
            </p:nvSpPr>
            <p:spPr>
              <a:xfrm>
                <a:off x="8798632" y="2216513"/>
                <a:ext cx="845700" cy="845700"/>
              </a:xfrm>
              <a:prstGeom prst="ellipse">
                <a:avLst/>
              </a:prstGeom>
              <a:solidFill>
                <a:srgbClr val="FB569C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6" name="Google Shape;472;p23"/>
              <p:cNvSpPr/>
              <p:nvPr/>
            </p:nvSpPr>
            <p:spPr>
              <a:xfrm>
                <a:off x="8881132" y="2298976"/>
                <a:ext cx="680700" cy="680700"/>
              </a:xfrm>
              <a:prstGeom prst="ellipse">
                <a:avLst/>
              </a:prstGeom>
              <a:solidFill>
                <a:srgbClr val="FB5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22" name="Google Shape;15199;p89"/>
            <p:cNvGrpSpPr/>
            <p:nvPr/>
          </p:nvGrpSpPr>
          <p:grpSpPr>
            <a:xfrm>
              <a:off x="9530871" y="1834132"/>
              <a:ext cx="455823" cy="455752"/>
              <a:chOff x="2685825" y="840375"/>
              <a:chExt cx="481900" cy="481825"/>
            </a:xfrm>
            <a:solidFill>
              <a:schemeClr val="bg1">
                <a:lumMod val="85000"/>
              </a:schemeClr>
            </a:solidFill>
          </p:grpSpPr>
          <p:sp>
            <p:nvSpPr>
              <p:cNvPr id="1123" name="Google Shape;15200;p89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24" name="Google Shape;15201;p89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928259" y="161674"/>
            <a:ext cx="8986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MỘT SỐ NHIỆM VỤ TRỌNG TÂM THỜI GIAN TỚI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字魂58号-创中黑" panose="00000500000000000000" pitchFamily="2" charset="-122"/>
            </a:endParaRPr>
          </a:p>
        </p:txBody>
      </p:sp>
      <p:sp>
        <p:nvSpPr>
          <p:cNvPr id="44" name="任意多边形: 形状 43"/>
          <p:cNvSpPr/>
          <p:nvPr/>
        </p:nvSpPr>
        <p:spPr>
          <a:xfrm flipH="1" flipV="1">
            <a:off x="-1" y="0"/>
            <a:ext cx="839755" cy="746449"/>
          </a:xfrm>
          <a:custGeom>
            <a:avLst/>
            <a:gdLst>
              <a:gd name="connsiteX0" fmla="*/ 2347445 w 4431371"/>
              <a:gd name="connsiteY0" fmla="*/ 1508 h 4920571"/>
              <a:gd name="connsiteX1" fmla="*/ 3923907 w 4431371"/>
              <a:gd name="connsiteY1" fmla="*/ 722735 h 4920571"/>
              <a:gd name="connsiteX2" fmla="*/ 4431371 w 4431371"/>
              <a:gd name="connsiteY2" fmla="*/ 1268525 h 4920571"/>
              <a:gd name="connsiteX3" fmla="*/ 4431371 w 4431371"/>
              <a:gd name="connsiteY3" fmla="*/ 4719837 h 4920571"/>
              <a:gd name="connsiteX4" fmla="*/ 4230637 w 4431371"/>
              <a:gd name="connsiteY4" fmla="*/ 4920571 h 4920571"/>
              <a:gd name="connsiteX5" fmla="*/ 1641231 w 4431371"/>
              <a:gd name="connsiteY5" fmla="*/ 4920571 h 4920571"/>
              <a:gd name="connsiteX6" fmla="*/ 606250 w 4431371"/>
              <a:gd name="connsiteY6" fmla="*/ 3807423 h 4920571"/>
              <a:gd name="connsiteX7" fmla="*/ 722734 w 4431371"/>
              <a:gd name="connsiteY7" fmla="*/ 606250 h 4920571"/>
              <a:gd name="connsiteX8" fmla="*/ 2347445 w 4431371"/>
              <a:gd name="connsiteY8" fmla="*/ 1508 h 49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1371" h="4920571">
                <a:moveTo>
                  <a:pt x="2347445" y="1508"/>
                </a:moveTo>
                <a:cubicBezTo>
                  <a:pt x="2926744" y="22588"/>
                  <a:pt x="3498000" y="264662"/>
                  <a:pt x="3923907" y="722735"/>
                </a:cubicBezTo>
                <a:lnTo>
                  <a:pt x="4431371" y="1268525"/>
                </a:lnTo>
                <a:lnTo>
                  <a:pt x="4431371" y="4719837"/>
                </a:lnTo>
                <a:cubicBezTo>
                  <a:pt x="4431371" y="4830699"/>
                  <a:pt x="4341499" y="4920571"/>
                  <a:pt x="4230637" y="4920571"/>
                </a:cubicBezTo>
                <a:lnTo>
                  <a:pt x="1641231" y="4920571"/>
                </a:lnTo>
                <a:lnTo>
                  <a:pt x="606250" y="3807423"/>
                </a:lnTo>
                <a:cubicBezTo>
                  <a:pt x="-245563" y="2891277"/>
                  <a:pt x="-193411" y="1458063"/>
                  <a:pt x="722734" y="606250"/>
                </a:cubicBezTo>
                <a:cubicBezTo>
                  <a:pt x="1180807" y="180344"/>
                  <a:pt x="1768147" y="-19572"/>
                  <a:pt x="2347445" y="1508"/>
                </a:cubicBezTo>
                <a:close/>
              </a:path>
            </a:pathLst>
          </a:custGeom>
          <a:solidFill>
            <a:srgbClr val="37B5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839516" y="860220"/>
            <a:ext cx="5089525" cy="1941307"/>
          </a:xfrm>
          <a:custGeom>
            <a:avLst/>
            <a:gdLst/>
            <a:ahLst/>
            <a:cxnLst>
              <a:cxn ang="0">
                <a:pos x="61" y="579"/>
              </a:cxn>
              <a:cxn ang="0">
                <a:pos x="30" y="547"/>
              </a:cxn>
              <a:cxn ang="0">
                <a:pos x="30" y="59"/>
              </a:cxn>
              <a:cxn ang="0">
                <a:pos x="61" y="28"/>
              </a:cxn>
              <a:cxn ang="0">
                <a:pos x="1296" y="28"/>
              </a:cxn>
              <a:cxn ang="0">
                <a:pos x="1327" y="59"/>
              </a:cxn>
              <a:cxn ang="0">
                <a:pos x="1327" y="547"/>
              </a:cxn>
              <a:cxn ang="0">
                <a:pos x="1296" y="579"/>
              </a:cxn>
              <a:cxn ang="0">
                <a:pos x="61" y="579"/>
              </a:cxn>
              <a:cxn ang="0">
                <a:pos x="61" y="610"/>
              </a:cxn>
              <a:cxn ang="0">
                <a:pos x="1296" y="610"/>
              </a:cxn>
              <a:cxn ang="0">
                <a:pos x="1296" y="610"/>
              </a:cxn>
              <a:cxn ang="0">
                <a:pos x="1357" y="549"/>
              </a:cxn>
              <a:cxn ang="0">
                <a:pos x="1357" y="61"/>
              </a:cxn>
              <a:cxn ang="0">
                <a:pos x="1357" y="61"/>
              </a:cxn>
              <a:cxn ang="0">
                <a:pos x="1296" y="0"/>
              </a:cxn>
              <a:cxn ang="0">
                <a:pos x="61" y="0"/>
              </a:cxn>
              <a:cxn ang="0">
                <a:pos x="61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1" y="610"/>
              </a:cxn>
            </a:cxnLst>
            <a:rect l="0" t="0" r="r" b="b"/>
            <a:pathLst>
              <a:path w="1357" h="610">
                <a:moveTo>
                  <a:pt x="61" y="579"/>
                </a:moveTo>
                <a:cubicBezTo>
                  <a:pt x="44" y="579"/>
                  <a:pt x="30" y="565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8"/>
                  <a:pt x="61" y="28"/>
                </a:cubicBezTo>
                <a:cubicBezTo>
                  <a:pt x="1296" y="28"/>
                  <a:pt x="1296" y="28"/>
                  <a:pt x="1296" y="28"/>
                </a:cubicBezTo>
                <a:cubicBezTo>
                  <a:pt x="1313" y="28"/>
                  <a:pt x="1327" y="42"/>
                  <a:pt x="1327" y="59"/>
                </a:cubicBezTo>
                <a:cubicBezTo>
                  <a:pt x="1327" y="547"/>
                  <a:pt x="1327" y="547"/>
                  <a:pt x="1327" y="547"/>
                </a:cubicBezTo>
                <a:cubicBezTo>
                  <a:pt x="1327" y="565"/>
                  <a:pt x="1313" y="579"/>
                  <a:pt x="1296" y="579"/>
                </a:cubicBezTo>
                <a:lnTo>
                  <a:pt x="61" y="579"/>
                </a:lnTo>
                <a:close/>
                <a:moveTo>
                  <a:pt x="61" y="610"/>
                </a:moveTo>
                <a:cubicBezTo>
                  <a:pt x="1296" y="610"/>
                  <a:pt x="1296" y="610"/>
                  <a:pt x="1296" y="610"/>
                </a:cubicBezTo>
                <a:cubicBezTo>
                  <a:pt x="1296" y="610"/>
                  <a:pt x="1296" y="610"/>
                  <a:pt x="1296" y="610"/>
                </a:cubicBezTo>
                <a:cubicBezTo>
                  <a:pt x="1330" y="610"/>
                  <a:pt x="1357" y="583"/>
                  <a:pt x="1357" y="549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27"/>
                  <a:pt x="1330" y="0"/>
                  <a:pt x="1296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7" y="610"/>
                  <a:pt x="61" y="610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1036048" y="964996"/>
            <a:ext cx="1703387" cy="1754046"/>
          </a:xfrm>
          <a:custGeom>
            <a:avLst/>
            <a:gdLst/>
            <a:ahLst/>
            <a:cxnLst>
              <a:cxn ang="0">
                <a:pos x="223" y="551"/>
              </a:cxn>
              <a:cxn ang="0">
                <a:pos x="240" y="542"/>
              </a:cxn>
              <a:cxn ang="0">
                <a:pos x="450" y="288"/>
              </a:cxn>
              <a:cxn ang="0">
                <a:pos x="454" y="275"/>
              </a:cxn>
              <a:cxn ang="0">
                <a:pos x="449" y="262"/>
              </a:cxn>
              <a:cxn ang="0">
                <a:pos x="240" y="8"/>
              </a:cxn>
              <a:cxn ang="0">
                <a:pos x="223" y="0"/>
              </a:cxn>
              <a:cxn ang="0">
                <a:pos x="31" y="0"/>
              </a:cxn>
              <a:cxn ang="0">
                <a:pos x="0" y="31"/>
              </a:cxn>
              <a:cxn ang="0">
                <a:pos x="0" y="519"/>
              </a:cxn>
              <a:cxn ang="0">
                <a:pos x="31" y="551"/>
              </a:cxn>
              <a:cxn ang="0">
                <a:pos x="223" y="551"/>
              </a:cxn>
            </a:cxnLst>
            <a:rect l="0" t="0" r="r" b="b"/>
            <a:pathLst>
              <a:path w="454" h="551">
                <a:moveTo>
                  <a:pt x="223" y="551"/>
                </a:moveTo>
                <a:cubicBezTo>
                  <a:pt x="230" y="551"/>
                  <a:pt x="237" y="547"/>
                  <a:pt x="240" y="542"/>
                </a:cubicBezTo>
                <a:cubicBezTo>
                  <a:pt x="450" y="288"/>
                  <a:pt x="450" y="288"/>
                  <a:pt x="450" y="288"/>
                </a:cubicBezTo>
                <a:cubicBezTo>
                  <a:pt x="452" y="284"/>
                  <a:pt x="454" y="280"/>
                  <a:pt x="454" y="275"/>
                </a:cubicBezTo>
                <a:cubicBezTo>
                  <a:pt x="454" y="270"/>
                  <a:pt x="452" y="265"/>
                  <a:pt x="449" y="262"/>
                </a:cubicBezTo>
                <a:cubicBezTo>
                  <a:pt x="240" y="8"/>
                  <a:pt x="240" y="8"/>
                  <a:pt x="240" y="8"/>
                </a:cubicBezTo>
                <a:cubicBezTo>
                  <a:pt x="237" y="3"/>
                  <a:pt x="230" y="0"/>
                  <a:pt x="2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519"/>
                  <a:pt x="0" y="519"/>
                  <a:pt x="0" y="519"/>
                </a:cubicBezTo>
                <a:cubicBezTo>
                  <a:pt x="0" y="537"/>
                  <a:pt x="14" y="551"/>
                  <a:pt x="31" y="551"/>
                </a:cubicBezTo>
                <a:lnTo>
                  <a:pt x="223" y="551"/>
                </a:lnTo>
                <a:close/>
              </a:path>
            </a:pathLst>
          </a:custGeom>
          <a:solidFill>
            <a:srgbClr val="37B5B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6214110" y="861060"/>
            <a:ext cx="5499100" cy="1940560"/>
          </a:xfrm>
          <a:custGeom>
            <a:avLst/>
            <a:gdLst/>
            <a:ahLst/>
            <a:cxnLst>
              <a:cxn ang="0">
                <a:pos x="62" y="579"/>
              </a:cxn>
              <a:cxn ang="0">
                <a:pos x="30" y="547"/>
              </a:cxn>
              <a:cxn ang="0">
                <a:pos x="30" y="59"/>
              </a:cxn>
              <a:cxn ang="0">
                <a:pos x="62" y="28"/>
              </a:cxn>
              <a:cxn ang="0">
                <a:pos x="1297" y="28"/>
              </a:cxn>
              <a:cxn ang="0">
                <a:pos x="1328" y="59"/>
              </a:cxn>
              <a:cxn ang="0">
                <a:pos x="1328" y="547"/>
              </a:cxn>
              <a:cxn ang="0">
                <a:pos x="1297" y="579"/>
              </a:cxn>
              <a:cxn ang="0">
                <a:pos x="62" y="579"/>
              </a:cxn>
              <a:cxn ang="0">
                <a:pos x="62" y="610"/>
              </a:cxn>
              <a:cxn ang="0">
                <a:pos x="1297" y="610"/>
              </a:cxn>
              <a:cxn ang="0">
                <a:pos x="1297" y="610"/>
              </a:cxn>
              <a:cxn ang="0">
                <a:pos x="1358" y="549"/>
              </a:cxn>
              <a:cxn ang="0">
                <a:pos x="1358" y="61"/>
              </a:cxn>
              <a:cxn ang="0">
                <a:pos x="1358" y="61"/>
              </a:cxn>
              <a:cxn ang="0">
                <a:pos x="1297" y="0"/>
              </a:cxn>
              <a:cxn ang="0">
                <a:pos x="62" y="0"/>
              </a:cxn>
              <a:cxn ang="0">
                <a:pos x="62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2" y="610"/>
              </a:cxn>
            </a:cxnLst>
            <a:rect l="0" t="0" r="r" b="b"/>
            <a:pathLst>
              <a:path w="1358" h="610">
                <a:moveTo>
                  <a:pt x="62" y="579"/>
                </a:moveTo>
                <a:cubicBezTo>
                  <a:pt x="44" y="579"/>
                  <a:pt x="30" y="565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8"/>
                  <a:pt x="62" y="28"/>
                </a:cubicBezTo>
                <a:cubicBezTo>
                  <a:pt x="1297" y="28"/>
                  <a:pt x="1297" y="28"/>
                  <a:pt x="1297" y="28"/>
                </a:cubicBezTo>
                <a:cubicBezTo>
                  <a:pt x="1314" y="28"/>
                  <a:pt x="1328" y="42"/>
                  <a:pt x="1328" y="59"/>
                </a:cubicBezTo>
                <a:cubicBezTo>
                  <a:pt x="1328" y="547"/>
                  <a:pt x="1328" y="547"/>
                  <a:pt x="1328" y="547"/>
                </a:cubicBezTo>
                <a:cubicBezTo>
                  <a:pt x="1328" y="565"/>
                  <a:pt x="1314" y="579"/>
                  <a:pt x="1297" y="579"/>
                </a:cubicBezTo>
                <a:lnTo>
                  <a:pt x="62" y="579"/>
                </a:lnTo>
                <a:close/>
                <a:moveTo>
                  <a:pt x="62" y="610"/>
                </a:moveTo>
                <a:cubicBezTo>
                  <a:pt x="1297" y="610"/>
                  <a:pt x="1297" y="610"/>
                  <a:pt x="1297" y="610"/>
                </a:cubicBezTo>
                <a:cubicBezTo>
                  <a:pt x="1297" y="610"/>
                  <a:pt x="1297" y="610"/>
                  <a:pt x="1297" y="610"/>
                </a:cubicBezTo>
                <a:cubicBezTo>
                  <a:pt x="1330" y="610"/>
                  <a:pt x="1358" y="583"/>
                  <a:pt x="1358" y="549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27"/>
                  <a:pt x="1330" y="0"/>
                  <a:pt x="129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8" y="610"/>
                  <a:pt x="62" y="610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326675" y="964996"/>
            <a:ext cx="1704975" cy="1754046"/>
          </a:xfrm>
          <a:custGeom>
            <a:avLst/>
            <a:gdLst/>
            <a:ahLst/>
            <a:cxnLst>
              <a:cxn ang="0">
                <a:pos x="224" y="551"/>
              </a:cxn>
              <a:cxn ang="0">
                <a:pos x="241" y="542"/>
              </a:cxn>
              <a:cxn ang="0">
                <a:pos x="450" y="288"/>
              </a:cxn>
              <a:cxn ang="0">
                <a:pos x="455" y="275"/>
              </a:cxn>
              <a:cxn ang="0">
                <a:pos x="450" y="262"/>
              </a:cxn>
              <a:cxn ang="0">
                <a:pos x="241" y="8"/>
              </a:cxn>
              <a:cxn ang="0">
                <a:pos x="224" y="0"/>
              </a:cxn>
              <a:cxn ang="0">
                <a:pos x="32" y="0"/>
              </a:cxn>
              <a:cxn ang="0">
                <a:pos x="0" y="31"/>
              </a:cxn>
              <a:cxn ang="0">
                <a:pos x="0" y="519"/>
              </a:cxn>
              <a:cxn ang="0">
                <a:pos x="32" y="551"/>
              </a:cxn>
              <a:cxn ang="0">
                <a:pos x="224" y="551"/>
              </a:cxn>
            </a:cxnLst>
            <a:rect l="0" t="0" r="r" b="b"/>
            <a:pathLst>
              <a:path w="455" h="551">
                <a:moveTo>
                  <a:pt x="224" y="551"/>
                </a:moveTo>
                <a:cubicBezTo>
                  <a:pt x="231" y="551"/>
                  <a:pt x="237" y="547"/>
                  <a:pt x="241" y="542"/>
                </a:cubicBezTo>
                <a:cubicBezTo>
                  <a:pt x="450" y="288"/>
                  <a:pt x="450" y="288"/>
                  <a:pt x="450" y="288"/>
                </a:cubicBezTo>
                <a:cubicBezTo>
                  <a:pt x="453" y="284"/>
                  <a:pt x="455" y="280"/>
                  <a:pt x="455" y="275"/>
                </a:cubicBezTo>
                <a:cubicBezTo>
                  <a:pt x="455" y="270"/>
                  <a:pt x="453" y="265"/>
                  <a:pt x="450" y="262"/>
                </a:cubicBezTo>
                <a:cubicBezTo>
                  <a:pt x="241" y="8"/>
                  <a:pt x="241" y="8"/>
                  <a:pt x="241" y="8"/>
                </a:cubicBezTo>
                <a:cubicBezTo>
                  <a:pt x="237" y="3"/>
                  <a:pt x="231" y="0"/>
                  <a:pt x="2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519"/>
                  <a:pt x="0" y="519"/>
                  <a:pt x="0" y="519"/>
                </a:cubicBezTo>
                <a:cubicBezTo>
                  <a:pt x="0" y="537"/>
                  <a:pt x="14" y="551"/>
                  <a:pt x="32" y="551"/>
                </a:cubicBezTo>
                <a:lnTo>
                  <a:pt x="224" y="551"/>
                </a:lnTo>
                <a:close/>
              </a:path>
            </a:pathLst>
          </a:custGeom>
          <a:solidFill>
            <a:srgbClr val="37B5B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923336" y="2973424"/>
            <a:ext cx="5089525" cy="1939959"/>
          </a:xfrm>
          <a:custGeom>
            <a:avLst/>
            <a:gdLst/>
            <a:ahLst/>
            <a:cxnLst>
              <a:cxn ang="0">
                <a:pos x="61" y="578"/>
              </a:cxn>
              <a:cxn ang="0">
                <a:pos x="30" y="547"/>
              </a:cxn>
              <a:cxn ang="0">
                <a:pos x="30" y="59"/>
              </a:cxn>
              <a:cxn ang="0">
                <a:pos x="61" y="27"/>
              </a:cxn>
              <a:cxn ang="0">
                <a:pos x="1296" y="27"/>
              </a:cxn>
              <a:cxn ang="0">
                <a:pos x="1327" y="59"/>
              </a:cxn>
              <a:cxn ang="0">
                <a:pos x="1327" y="547"/>
              </a:cxn>
              <a:cxn ang="0">
                <a:pos x="1296" y="578"/>
              </a:cxn>
              <a:cxn ang="0">
                <a:pos x="61" y="578"/>
              </a:cxn>
              <a:cxn ang="0">
                <a:pos x="61" y="610"/>
              </a:cxn>
              <a:cxn ang="0">
                <a:pos x="1296" y="610"/>
              </a:cxn>
              <a:cxn ang="0">
                <a:pos x="1296" y="610"/>
              </a:cxn>
              <a:cxn ang="0">
                <a:pos x="1357" y="549"/>
              </a:cxn>
              <a:cxn ang="0">
                <a:pos x="1357" y="61"/>
              </a:cxn>
              <a:cxn ang="0">
                <a:pos x="1357" y="61"/>
              </a:cxn>
              <a:cxn ang="0">
                <a:pos x="1296" y="0"/>
              </a:cxn>
              <a:cxn ang="0">
                <a:pos x="61" y="0"/>
              </a:cxn>
              <a:cxn ang="0">
                <a:pos x="61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1" y="610"/>
              </a:cxn>
            </a:cxnLst>
            <a:rect l="0" t="0" r="r" b="b"/>
            <a:pathLst>
              <a:path w="1357" h="610">
                <a:moveTo>
                  <a:pt x="61" y="578"/>
                </a:moveTo>
                <a:cubicBezTo>
                  <a:pt x="44" y="578"/>
                  <a:pt x="30" y="564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7"/>
                  <a:pt x="61" y="27"/>
                </a:cubicBezTo>
                <a:cubicBezTo>
                  <a:pt x="1296" y="27"/>
                  <a:pt x="1296" y="27"/>
                  <a:pt x="1296" y="27"/>
                </a:cubicBezTo>
                <a:cubicBezTo>
                  <a:pt x="1313" y="27"/>
                  <a:pt x="1327" y="42"/>
                  <a:pt x="1327" y="59"/>
                </a:cubicBezTo>
                <a:cubicBezTo>
                  <a:pt x="1327" y="547"/>
                  <a:pt x="1327" y="547"/>
                  <a:pt x="1327" y="547"/>
                </a:cubicBezTo>
                <a:cubicBezTo>
                  <a:pt x="1327" y="564"/>
                  <a:pt x="1313" y="578"/>
                  <a:pt x="1296" y="578"/>
                </a:cubicBezTo>
                <a:lnTo>
                  <a:pt x="61" y="578"/>
                </a:lnTo>
                <a:close/>
                <a:moveTo>
                  <a:pt x="61" y="610"/>
                </a:moveTo>
                <a:cubicBezTo>
                  <a:pt x="1296" y="610"/>
                  <a:pt x="1296" y="610"/>
                  <a:pt x="1296" y="610"/>
                </a:cubicBezTo>
                <a:cubicBezTo>
                  <a:pt x="1296" y="610"/>
                  <a:pt x="1296" y="610"/>
                  <a:pt x="1296" y="610"/>
                </a:cubicBezTo>
                <a:cubicBezTo>
                  <a:pt x="1330" y="610"/>
                  <a:pt x="1357" y="583"/>
                  <a:pt x="1357" y="549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27"/>
                  <a:pt x="1330" y="0"/>
                  <a:pt x="1296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7" y="610"/>
                  <a:pt x="61" y="610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4"/>
          <p:cNvSpPr/>
          <p:nvPr/>
        </p:nvSpPr>
        <p:spPr bwMode="auto">
          <a:xfrm>
            <a:off x="1036048" y="3073436"/>
            <a:ext cx="1703387" cy="1756741"/>
          </a:xfrm>
          <a:custGeom>
            <a:avLst/>
            <a:gdLst/>
            <a:ahLst/>
            <a:cxnLst>
              <a:cxn ang="0">
                <a:pos x="223" y="552"/>
              </a:cxn>
              <a:cxn ang="0">
                <a:pos x="240" y="543"/>
              </a:cxn>
              <a:cxn ang="0">
                <a:pos x="450" y="289"/>
              </a:cxn>
              <a:cxn ang="0">
                <a:pos x="454" y="276"/>
              </a:cxn>
              <a:cxn ang="0">
                <a:pos x="449" y="263"/>
              </a:cxn>
              <a:cxn ang="0">
                <a:pos x="240" y="9"/>
              </a:cxn>
              <a:cxn ang="0">
                <a:pos x="223" y="0"/>
              </a:cxn>
              <a:cxn ang="0">
                <a:pos x="31" y="0"/>
              </a:cxn>
              <a:cxn ang="0">
                <a:pos x="0" y="32"/>
              </a:cxn>
              <a:cxn ang="0">
                <a:pos x="0" y="520"/>
              </a:cxn>
              <a:cxn ang="0">
                <a:pos x="31" y="551"/>
              </a:cxn>
              <a:cxn ang="0">
                <a:pos x="223" y="552"/>
              </a:cxn>
            </a:cxnLst>
            <a:rect l="0" t="0" r="r" b="b"/>
            <a:pathLst>
              <a:path w="454" h="552">
                <a:moveTo>
                  <a:pt x="223" y="552"/>
                </a:moveTo>
                <a:cubicBezTo>
                  <a:pt x="230" y="552"/>
                  <a:pt x="237" y="548"/>
                  <a:pt x="240" y="543"/>
                </a:cubicBezTo>
                <a:cubicBezTo>
                  <a:pt x="450" y="289"/>
                  <a:pt x="450" y="289"/>
                  <a:pt x="450" y="289"/>
                </a:cubicBezTo>
                <a:cubicBezTo>
                  <a:pt x="452" y="285"/>
                  <a:pt x="454" y="281"/>
                  <a:pt x="454" y="276"/>
                </a:cubicBezTo>
                <a:cubicBezTo>
                  <a:pt x="454" y="271"/>
                  <a:pt x="452" y="266"/>
                  <a:pt x="449" y="263"/>
                </a:cubicBezTo>
                <a:cubicBezTo>
                  <a:pt x="240" y="9"/>
                  <a:pt x="240" y="9"/>
                  <a:pt x="240" y="9"/>
                </a:cubicBezTo>
                <a:cubicBezTo>
                  <a:pt x="237" y="4"/>
                  <a:pt x="230" y="0"/>
                  <a:pt x="2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37"/>
                  <a:pt x="14" y="551"/>
                  <a:pt x="31" y="551"/>
                </a:cubicBezTo>
                <a:lnTo>
                  <a:pt x="223" y="552"/>
                </a:lnTo>
                <a:close/>
              </a:path>
            </a:pathLst>
          </a:custGeom>
          <a:solidFill>
            <a:srgbClr val="37B5B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5"/>
          <p:cNvSpPr>
            <a:spLocks noEditPoints="1"/>
          </p:cNvSpPr>
          <p:nvPr/>
        </p:nvSpPr>
        <p:spPr bwMode="auto">
          <a:xfrm>
            <a:off x="6214110" y="2973705"/>
            <a:ext cx="5499100" cy="1939925"/>
          </a:xfrm>
          <a:custGeom>
            <a:avLst/>
            <a:gdLst/>
            <a:ahLst/>
            <a:cxnLst>
              <a:cxn ang="0">
                <a:pos x="62" y="578"/>
              </a:cxn>
              <a:cxn ang="0">
                <a:pos x="30" y="547"/>
              </a:cxn>
              <a:cxn ang="0">
                <a:pos x="30" y="59"/>
              </a:cxn>
              <a:cxn ang="0">
                <a:pos x="62" y="27"/>
              </a:cxn>
              <a:cxn ang="0">
                <a:pos x="1297" y="27"/>
              </a:cxn>
              <a:cxn ang="0">
                <a:pos x="1328" y="59"/>
              </a:cxn>
              <a:cxn ang="0">
                <a:pos x="1328" y="547"/>
              </a:cxn>
              <a:cxn ang="0">
                <a:pos x="1297" y="578"/>
              </a:cxn>
              <a:cxn ang="0">
                <a:pos x="62" y="578"/>
              </a:cxn>
              <a:cxn ang="0">
                <a:pos x="62" y="610"/>
              </a:cxn>
              <a:cxn ang="0">
                <a:pos x="1297" y="610"/>
              </a:cxn>
              <a:cxn ang="0">
                <a:pos x="1297" y="610"/>
              </a:cxn>
              <a:cxn ang="0">
                <a:pos x="1358" y="549"/>
              </a:cxn>
              <a:cxn ang="0">
                <a:pos x="1358" y="61"/>
              </a:cxn>
              <a:cxn ang="0">
                <a:pos x="1358" y="61"/>
              </a:cxn>
              <a:cxn ang="0">
                <a:pos x="1297" y="0"/>
              </a:cxn>
              <a:cxn ang="0">
                <a:pos x="62" y="0"/>
              </a:cxn>
              <a:cxn ang="0">
                <a:pos x="62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2" y="610"/>
              </a:cxn>
            </a:cxnLst>
            <a:rect l="0" t="0" r="r" b="b"/>
            <a:pathLst>
              <a:path w="1358" h="610">
                <a:moveTo>
                  <a:pt x="62" y="578"/>
                </a:moveTo>
                <a:cubicBezTo>
                  <a:pt x="44" y="578"/>
                  <a:pt x="30" y="564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7"/>
                  <a:pt x="62" y="27"/>
                </a:cubicBezTo>
                <a:cubicBezTo>
                  <a:pt x="1297" y="27"/>
                  <a:pt x="1297" y="27"/>
                  <a:pt x="1297" y="27"/>
                </a:cubicBezTo>
                <a:cubicBezTo>
                  <a:pt x="1314" y="27"/>
                  <a:pt x="1328" y="42"/>
                  <a:pt x="1328" y="59"/>
                </a:cubicBezTo>
                <a:cubicBezTo>
                  <a:pt x="1328" y="547"/>
                  <a:pt x="1328" y="547"/>
                  <a:pt x="1328" y="547"/>
                </a:cubicBezTo>
                <a:cubicBezTo>
                  <a:pt x="1328" y="564"/>
                  <a:pt x="1314" y="578"/>
                  <a:pt x="1297" y="578"/>
                </a:cubicBezTo>
                <a:lnTo>
                  <a:pt x="62" y="578"/>
                </a:lnTo>
                <a:close/>
                <a:moveTo>
                  <a:pt x="62" y="610"/>
                </a:moveTo>
                <a:cubicBezTo>
                  <a:pt x="1297" y="610"/>
                  <a:pt x="1297" y="610"/>
                  <a:pt x="1297" y="610"/>
                </a:cubicBezTo>
                <a:cubicBezTo>
                  <a:pt x="1297" y="610"/>
                  <a:pt x="1297" y="610"/>
                  <a:pt x="1297" y="610"/>
                </a:cubicBezTo>
                <a:cubicBezTo>
                  <a:pt x="1330" y="610"/>
                  <a:pt x="1358" y="583"/>
                  <a:pt x="1358" y="549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27"/>
                  <a:pt x="1330" y="0"/>
                  <a:pt x="129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8" y="610"/>
                  <a:pt x="62" y="610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7"/>
          <p:cNvSpPr/>
          <p:nvPr/>
        </p:nvSpPr>
        <p:spPr bwMode="auto">
          <a:xfrm>
            <a:off x="6326675" y="3081691"/>
            <a:ext cx="1704975" cy="1756741"/>
          </a:xfrm>
          <a:custGeom>
            <a:avLst/>
            <a:gdLst/>
            <a:ahLst/>
            <a:cxnLst>
              <a:cxn ang="0">
                <a:pos x="224" y="552"/>
              </a:cxn>
              <a:cxn ang="0">
                <a:pos x="241" y="543"/>
              </a:cxn>
              <a:cxn ang="0">
                <a:pos x="450" y="289"/>
              </a:cxn>
              <a:cxn ang="0">
                <a:pos x="455" y="276"/>
              </a:cxn>
              <a:cxn ang="0">
                <a:pos x="450" y="263"/>
              </a:cxn>
              <a:cxn ang="0">
                <a:pos x="241" y="9"/>
              </a:cxn>
              <a:cxn ang="0">
                <a:pos x="224" y="0"/>
              </a:cxn>
              <a:cxn ang="0">
                <a:pos x="32" y="0"/>
              </a:cxn>
              <a:cxn ang="0">
                <a:pos x="0" y="32"/>
              </a:cxn>
              <a:cxn ang="0">
                <a:pos x="0" y="520"/>
              </a:cxn>
              <a:cxn ang="0">
                <a:pos x="32" y="551"/>
              </a:cxn>
              <a:cxn ang="0">
                <a:pos x="224" y="552"/>
              </a:cxn>
            </a:cxnLst>
            <a:rect l="0" t="0" r="r" b="b"/>
            <a:pathLst>
              <a:path w="455" h="552">
                <a:moveTo>
                  <a:pt x="224" y="552"/>
                </a:moveTo>
                <a:cubicBezTo>
                  <a:pt x="231" y="552"/>
                  <a:pt x="237" y="548"/>
                  <a:pt x="241" y="543"/>
                </a:cubicBezTo>
                <a:cubicBezTo>
                  <a:pt x="450" y="289"/>
                  <a:pt x="450" y="289"/>
                  <a:pt x="450" y="289"/>
                </a:cubicBezTo>
                <a:cubicBezTo>
                  <a:pt x="453" y="285"/>
                  <a:pt x="455" y="281"/>
                  <a:pt x="455" y="276"/>
                </a:cubicBezTo>
                <a:cubicBezTo>
                  <a:pt x="455" y="271"/>
                  <a:pt x="453" y="266"/>
                  <a:pt x="450" y="263"/>
                </a:cubicBezTo>
                <a:cubicBezTo>
                  <a:pt x="241" y="9"/>
                  <a:pt x="241" y="9"/>
                  <a:pt x="241" y="9"/>
                </a:cubicBezTo>
                <a:cubicBezTo>
                  <a:pt x="237" y="4"/>
                  <a:pt x="231" y="0"/>
                  <a:pt x="2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37"/>
                  <a:pt x="14" y="551"/>
                  <a:pt x="32" y="551"/>
                </a:cubicBezTo>
                <a:lnTo>
                  <a:pt x="224" y="552"/>
                </a:lnTo>
                <a:close/>
              </a:path>
            </a:pathLst>
          </a:custGeom>
          <a:solidFill>
            <a:srgbClr val="37B5B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59250" y="1349414"/>
            <a:ext cx="1031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01</a:t>
            </a:r>
            <a:endParaRPr lang="zh-CN" altLang="en-US" sz="72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70327" y="1349414"/>
            <a:ext cx="1188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02</a:t>
            </a:r>
            <a:endParaRPr lang="zh-CN" altLang="en-US" sz="72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63865" y="3461030"/>
            <a:ext cx="1180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03</a:t>
            </a:r>
            <a:endParaRPr lang="zh-CN" altLang="en-US" sz="72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74942" y="3461030"/>
            <a:ext cx="11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04</a:t>
            </a:r>
            <a:endParaRPr lang="zh-CN" altLang="en-US" sz="72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68880" y="1851025"/>
            <a:ext cx="34671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Phối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hợp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Bộ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KHĐT </a:t>
            </a:r>
          </a:p>
          <a:p>
            <a:pPr algn="ctr"/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trình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Nghị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định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của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CP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字魂58号-创中黑" panose="00000500000000000000" pitchFamily="2" charset="-122"/>
            </a:endParaRPr>
          </a:p>
        </p:txBody>
      </p:sp>
      <p:sp>
        <p:nvSpPr>
          <p:cNvPr id="2" name="文本框 16"/>
          <p:cNvSpPr txBox="1"/>
          <p:nvPr/>
        </p:nvSpPr>
        <p:spPr>
          <a:xfrm>
            <a:off x="7538720" y="1824355"/>
            <a:ext cx="417449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hành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lập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Hội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đồng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tư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vấn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và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các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Tổ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giúp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việc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字魂58号-创中黑" panose="00000500000000000000" pitchFamily="2" charset="-122"/>
            </a:endParaRPr>
          </a:p>
        </p:txBody>
      </p:sp>
      <p:sp>
        <p:nvSpPr>
          <p:cNvPr id="3" name="文本框 16"/>
          <p:cNvSpPr txBox="1"/>
          <p:nvPr/>
        </p:nvSpPr>
        <p:spPr>
          <a:xfrm>
            <a:off x="2324735" y="3768725"/>
            <a:ext cx="3672205" cy="11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Chỉ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đạo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cơ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quan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đơn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vị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xây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dựng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KH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cụ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thể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hóa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các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nhiệm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vụ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, GP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字魂58号-创中黑" panose="00000500000000000000" pitchFamily="2" charset="-122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7470775" y="3723640"/>
            <a:ext cx="4170045" cy="11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Phân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công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CB </a:t>
            </a:r>
            <a:b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</a:b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phụ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trách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chỉ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đạo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b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</a:b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theo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dõi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kiểm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tra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đôn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字魂58号-创中黑" panose="00000500000000000000" pitchFamily="2" charset="-122"/>
              </a:rPr>
              <a:t>đốc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字魂58号-创中黑" panose="00000500000000000000" pitchFamily="2" charset="-122"/>
            </a:endParaRPr>
          </a:p>
        </p:txBody>
      </p:sp>
      <p:sp>
        <p:nvSpPr>
          <p:cNvPr id="25" name="Freeform 15"/>
          <p:cNvSpPr>
            <a:spLocks noEditPoints="1"/>
          </p:cNvSpPr>
          <p:nvPr/>
        </p:nvSpPr>
        <p:spPr bwMode="auto">
          <a:xfrm>
            <a:off x="934085" y="5118735"/>
            <a:ext cx="10706735" cy="1668145"/>
          </a:xfrm>
          <a:custGeom>
            <a:avLst/>
            <a:gdLst/>
            <a:ahLst/>
            <a:cxnLst>
              <a:cxn ang="0">
                <a:pos x="62" y="578"/>
              </a:cxn>
              <a:cxn ang="0">
                <a:pos x="30" y="547"/>
              </a:cxn>
              <a:cxn ang="0">
                <a:pos x="30" y="59"/>
              </a:cxn>
              <a:cxn ang="0">
                <a:pos x="62" y="27"/>
              </a:cxn>
              <a:cxn ang="0">
                <a:pos x="1297" y="27"/>
              </a:cxn>
              <a:cxn ang="0">
                <a:pos x="1328" y="59"/>
              </a:cxn>
              <a:cxn ang="0">
                <a:pos x="1328" y="547"/>
              </a:cxn>
              <a:cxn ang="0">
                <a:pos x="1297" y="578"/>
              </a:cxn>
              <a:cxn ang="0">
                <a:pos x="62" y="578"/>
              </a:cxn>
              <a:cxn ang="0">
                <a:pos x="62" y="610"/>
              </a:cxn>
              <a:cxn ang="0">
                <a:pos x="1297" y="610"/>
              </a:cxn>
              <a:cxn ang="0">
                <a:pos x="1297" y="610"/>
              </a:cxn>
              <a:cxn ang="0">
                <a:pos x="1358" y="549"/>
              </a:cxn>
              <a:cxn ang="0">
                <a:pos x="1358" y="61"/>
              </a:cxn>
              <a:cxn ang="0">
                <a:pos x="1358" y="61"/>
              </a:cxn>
              <a:cxn ang="0">
                <a:pos x="1297" y="0"/>
              </a:cxn>
              <a:cxn ang="0">
                <a:pos x="62" y="0"/>
              </a:cxn>
              <a:cxn ang="0">
                <a:pos x="62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2" y="610"/>
              </a:cxn>
            </a:cxnLst>
            <a:rect l="0" t="0" r="r" b="b"/>
            <a:pathLst>
              <a:path w="1358" h="610">
                <a:moveTo>
                  <a:pt x="62" y="578"/>
                </a:moveTo>
                <a:cubicBezTo>
                  <a:pt x="44" y="578"/>
                  <a:pt x="30" y="564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7"/>
                  <a:pt x="62" y="27"/>
                </a:cubicBezTo>
                <a:cubicBezTo>
                  <a:pt x="1297" y="27"/>
                  <a:pt x="1297" y="27"/>
                  <a:pt x="1297" y="27"/>
                </a:cubicBezTo>
                <a:cubicBezTo>
                  <a:pt x="1314" y="27"/>
                  <a:pt x="1328" y="42"/>
                  <a:pt x="1328" y="59"/>
                </a:cubicBezTo>
                <a:cubicBezTo>
                  <a:pt x="1328" y="547"/>
                  <a:pt x="1328" y="547"/>
                  <a:pt x="1328" y="547"/>
                </a:cubicBezTo>
                <a:cubicBezTo>
                  <a:pt x="1328" y="564"/>
                  <a:pt x="1314" y="578"/>
                  <a:pt x="1297" y="578"/>
                </a:cubicBezTo>
                <a:lnTo>
                  <a:pt x="62" y="578"/>
                </a:lnTo>
                <a:close/>
                <a:moveTo>
                  <a:pt x="62" y="610"/>
                </a:moveTo>
                <a:cubicBezTo>
                  <a:pt x="1297" y="610"/>
                  <a:pt x="1297" y="610"/>
                  <a:pt x="1297" y="610"/>
                </a:cubicBezTo>
                <a:cubicBezTo>
                  <a:pt x="1297" y="610"/>
                  <a:pt x="1297" y="610"/>
                  <a:pt x="1297" y="610"/>
                </a:cubicBezTo>
                <a:cubicBezTo>
                  <a:pt x="1330" y="610"/>
                  <a:pt x="1358" y="583"/>
                  <a:pt x="1358" y="549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27"/>
                  <a:pt x="1330" y="0"/>
                  <a:pt x="129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8" y="610"/>
                  <a:pt x="62" y="610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7"/>
          <p:cNvSpPr/>
          <p:nvPr/>
        </p:nvSpPr>
        <p:spPr bwMode="auto">
          <a:xfrm>
            <a:off x="1095192" y="5191594"/>
            <a:ext cx="1787896" cy="1510430"/>
          </a:xfrm>
          <a:custGeom>
            <a:avLst/>
            <a:gdLst/>
            <a:ahLst/>
            <a:cxnLst>
              <a:cxn ang="0">
                <a:pos x="224" y="552"/>
              </a:cxn>
              <a:cxn ang="0">
                <a:pos x="241" y="543"/>
              </a:cxn>
              <a:cxn ang="0">
                <a:pos x="450" y="289"/>
              </a:cxn>
              <a:cxn ang="0">
                <a:pos x="455" y="276"/>
              </a:cxn>
              <a:cxn ang="0">
                <a:pos x="450" y="263"/>
              </a:cxn>
              <a:cxn ang="0">
                <a:pos x="241" y="9"/>
              </a:cxn>
              <a:cxn ang="0">
                <a:pos x="224" y="0"/>
              </a:cxn>
              <a:cxn ang="0">
                <a:pos x="32" y="0"/>
              </a:cxn>
              <a:cxn ang="0">
                <a:pos x="0" y="32"/>
              </a:cxn>
              <a:cxn ang="0">
                <a:pos x="0" y="520"/>
              </a:cxn>
              <a:cxn ang="0">
                <a:pos x="32" y="551"/>
              </a:cxn>
              <a:cxn ang="0">
                <a:pos x="224" y="552"/>
              </a:cxn>
            </a:cxnLst>
            <a:rect l="0" t="0" r="r" b="b"/>
            <a:pathLst>
              <a:path w="455" h="552">
                <a:moveTo>
                  <a:pt x="224" y="552"/>
                </a:moveTo>
                <a:cubicBezTo>
                  <a:pt x="231" y="552"/>
                  <a:pt x="237" y="548"/>
                  <a:pt x="241" y="543"/>
                </a:cubicBezTo>
                <a:cubicBezTo>
                  <a:pt x="450" y="289"/>
                  <a:pt x="450" y="289"/>
                  <a:pt x="450" y="289"/>
                </a:cubicBezTo>
                <a:cubicBezTo>
                  <a:pt x="453" y="285"/>
                  <a:pt x="455" y="281"/>
                  <a:pt x="455" y="276"/>
                </a:cubicBezTo>
                <a:cubicBezTo>
                  <a:pt x="455" y="271"/>
                  <a:pt x="453" y="266"/>
                  <a:pt x="450" y="263"/>
                </a:cubicBezTo>
                <a:cubicBezTo>
                  <a:pt x="241" y="9"/>
                  <a:pt x="241" y="9"/>
                  <a:pt x="241" y="9"/>
                </a:cubicBezTo>
                <a:cubicBezTo>
                  <a:pt x="237" y="4"/>
                  <a:pt x="231" y="0"/>
                  <a:pt x="2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37"/>
                  <a:pt x="14" y="551"/>
                  <a:pt x="32" y="551"/>
                </a:cubicBezTo>
                <a:lnTo>
                  <a:pt x="224" y="552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14"/>
          <p:cNvSpPr txBox="1"/>
          <p:nvPr/>
        </p:nvSpPr>
        <p:spPr>
          <a:xfrm>
            <a:off x="1159250" y="5354253"/>
            <a:ext cx="241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05</a:t>
            </a:r>
            <a:endParaRPr lang="zh-CN" altLang="en-US" sz="72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8" name="文本框 16"/>
          <p:cNvSpPr txBox="1"/>
          <p:nvPr/>
        </p:nvSpPr>
        <p:spPr>
          <a:xfrm>
            <a:off x="4622165" y="5216525"/>
            <a:ext cx="692721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hủ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động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rà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soát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phối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hợp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chặt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chẽ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với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các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Bộ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ngành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TW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đề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xuất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QH, CP,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TTgCP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chỉ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đạo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điều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chỉnh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tháo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gỡ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các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bất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cập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,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vướng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mắc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trong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quá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trình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triển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 </a:t>
            </a:r>
            <a:r>
              <a:rPr lang="en-US" altLang="zh-CN" sz="2200" b="1" dirty="0" err="1">
                <a:solidFill>
                  <a:srgbClr val="0000FF"/>
                </a:solidFill>
                <a:latin typeface="+mj-lt"/>
                <a:ea typeface="字魂58号-创中黑" panose="00000500000000000000" pitchFamily="2" charset="-122"/>
              </a:rPr>
              <a:t>khai</a:t>
            </a:r>
            <a:endParaRPr lang="zh-CN" altLang="en-US" sz="2200" b="1" dirty="0">
              <a:solidFill>
                <a:srgbClr val="0000FF"/>
              </a:solidFill>
              <a:latin typeface="+mj-lt"/>
              <a:ea typeface="字魂58号-创中黑" panose="00000500000000000000" pitchFamily="2" charset="-122"/>
            </a:endParaRPr>
          </a:p>
        </p:txBody>
      </p:sp>
      <p:grpSp>
        <p:nvGrpSpPr>
          <p:cNvPr id="18" name="Google Shape;16172;p91"/>
          <p:cNvGrpSpPr/>
          <p:nvPr/>
        </p:nvGrpSpPr>
        <p:grpSpPr>
          <a:xfrm>
            <a:off x="3688080" y="1119505"/>
            <a:ext cx="741680" cy="710565"/>
            <a:chOff x="4263650" y="3963700"/>
            <a:chExt cx="298550" cy="295375"/>
          </a:xfrm>
          <a:solidFill>
            <a:schemeClr val="accent6">
              <a:lumMod val="75000"/>
            </a:schemeClr>
          </a:solidFill>
        </p:grpSpPr>
        <p:sp>
          <p:nvSpPr>
            <p:cNvPr id="19" name="Google Shape;16173;p91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" name="Google Shape;16174;p91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" name="Google Shape;16175;p91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" name="Google Shape;16176;p91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" name="Google Shape;16177;p91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" name="Google Shape;16178;p91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" name="Google Shape;16179;p91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pic>
        <p:nvPicPr>
          <p:cNvPr id="428" name="Graphic 427" descr="Board Of Directors with solid fill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400" y="917575"/>
            <a:ext cx="914400" cy="914400"/>
          </a:xfrm>
          <a:prstGeom prst="rect">
            <a:avLst/>
          </a:prstGeom>
        </p:spPr>
      </p:pic>
      <p:pic>
        <p:nvPicPr>
          <p:cNvPr id="34" name="Graphic 5" descr="Hierarchy with solid fill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8765" y="2996565"/>
            <a:ext cx="914400" cy="914400"/>
          </a:xfrm>
          <a:prstGeom prst="rect">
            <a:avLst/>
          </a:prstGeom>
        </p:spPr>
      </p:pic>
      <p:pic>
        <p:nvPicPr>
          <p:cNvPr id="37" name="Graphic 1" descr="Boardroom with solid fi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3085" y="5168265"/>
            <a:ext cx="1529080" cy="1529080"/>
          </a:xfrm>
          <a:prstGeom prst="rect">
            <a:avLst/>
          </a:prstGeom>
        </p:spPr>
      </p:pic>
      <p:grpSp>
        <p:nvGrpSpPr>
          <p:cNvPr id="434" name="Google Shape;16194;p91"/>
          <p:cNvGrpSpPr/>
          <p:nvPr/>
        </p:nvGrpSpPr>
        <p:grpSpPr>
          <a:xfrm>
            <a:off x="3636010" y="3102610"/>
            <a:ext cx="793115" cy="596265"/>
            <a:chOff x="946175" y="3619500"/>
            <a:chExt cx="296975" cy="293825"/>
          </a:xfrm>
          <a:solidFill>
            <a:schemeClr val="accent2">
              <a:lumMod val="75000"/>
            </a:schemeClr>
          </a:solidFill>
        </p:grpSpPr>
        <p:sp>
          <p:nvSpPr>
            <p:cNvPr id="435" name="Google Shape;16195;p91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6" name="Google Shape;16196;p91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7" name="Google Shape;16197;p91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8" name="Google Shape;16198;p91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9" name="Google Shape;16199;p91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0" name="Google Shape;16200;p91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61840" y="3535680"/>
            <a:ext cx="7020560" cy="447040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XIN CHÂN THÀNH CẢM 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/>
          <p:cNvSpPr txBox="1"/>
          <p:nvPr/>
        </p:nvSpPr>
        <p:spPr>
          <a:xfrm>
            <a:off x="3689294" y="261341"/>
            <a:ext cx="49734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QUYẾT 98/2023/QH15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71" y="482967"/>
            <a:ext cx="121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15"/>
          <p:cNvGrpSpPr/>
          <p:nvPr/>
        </p:nvGrpSpPr>
        <p:grpSpPr>
          <a:xfrm>
            <a:off x="764126" y="354072"/>
            <a:ext cx="9342496" cy="592321"/>
            <a:chOff x="324611" y="411480"/>
            <a:chExt cx="6163310" cy="391795"/>
          </a:xfrm>
        </p:grpSpPr>
        <p:sp>
          <p:nvSpPr>
            <p:cNvPr id="10" name="object 16"/>
            <p:cNvSpPr/>
            <p:nvPr/>
          </p:nvSpPr>
          <p:spPr>
            <a:xfrm>
              <a:off x="330707" y="417576"/>
              <a:ext cx="6151245" cy="379730"/>
            </a:xfrm>
            <a:custGeom>
              <a:avLst/>
              <a:gdLst/>
              <a:ahLst/>
              <a:cxnLst/>
              <a:rect l="l" t="t" r="r" b="b"/>
              <a:pathLst>
                <a:path w="6151245" h="379730">
                  <a:moveTo>
                    <a:pt x="6087618" y="0"/>
                  </a:moveTo>
                  <a:lnTo>
                    <a:pt x="63246" y="0"/>
                  </a:ln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0" y="316229"/>
                  </a:lnTo>
                  <a:lnTo>
                    <a:pt x="4970" y="340846"/>
                  </a:lnTo>
                  <a:lnTo>
                    <a:pt x="18526" y="360949"/>
                  </a:lnTo>
                  <a:lnTo>
                    <a:pt x="38629" y="374505"/>
                  </a:lnTo>
                  <a:lnTo>
                    <a:pt x="63246" y="379475"/>
                  </a:lnTo>
                  <a:lnTo>
                    <a:pt x="6087618" y="379475"/>
                  </a:lnTo>
                  <a:lnTo>
                    <a:pt x="6112234" y="374505"/>
                  </a:lnTo>
                  <a:lnTo>
                    <a:pt x="6132337" y="360949"/>
                  </a:lnTo>
                  <a:lnTo>
                    <a:pt x="6145893" y="340846"/>
                  </a:lnTo>
                  <a:lnTo>
                    <a:pt x="6150864" y="316229"/>
                  </a:lnTo>
                  <a:lnTo>
                    <a:pt x="6150864" y="63246"/>
                  </a:lnTo>
                  <a:lnTo>
                    <a:pt x="6145893" y="38629"/>
                  </a:lnTo>
                  <a:lnTo>
                    <a:pt x="6132337" y="18526"/>
                  </a:lnTo>
                  <a:lnTo>
                    <a:pt x="6112234" y="4970"/>
                  </a:lnTo>
                  <a:lnTo>
                    <a:pt x="608761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 sz="1245"/>
            </a:p>
          </p:txBody>
        </p:sp>
        <p:sp>
          <p:nvSpPr>
            <p:cNvPr id="11" name="object 17"/>
            <p:cNvSpPr/>
            <p:nvPr/>
          </p:nvSpPr>
          <p:spPr>
            <a:xfrm>
              <a:off x="330707" y="417576"/>
              <a:ext cx="6151245" cy="379730"/>
            </a:xfrm>
            <a:custGeom>
              <a:avLst/>
              <a:gdLst/>
              <a:ahLst/>
              <a:cxnLst/>
              <a:rect l="l" t="t" r="r" b="b"/>
              <a:pathLst>
                <a:path w="6151245" h="379730">
                  <a:moveTo>
                    <a:pt x="0" y="63246"/>
                  </a:move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6087618" y="0"/>
                  </a:lnTo>
                  <a:lnTo>
                    <a:pt x="6112234" y="4970"/>
                  </a:lnTo>
                  <a:lnTo>
                    <a:pt x="6132337" y="18526"/>
                  </a:lnTo>
                  <a:lnTo>
                    <a:pt x="6145893" y="38629"/>
                  </a:lnTo>
                  <a:lnTo>
                    <a:pt x="6150864" y="63246"/>
                  </a:lnTo>
                  <a:lnTo>
                    <a:pt x="6150864" y="316229"/>
                  </a:lnTo>
                  <a:lnTo>
                    <a:pt x="6145893" y="340846"/>
                  </a:lnTo>
                  <a:lnTo>
                    <a:pt x="6132337" y="360949"/>
                  </a:lnTo>
                  <a:lnTo>
                    <a:pt x="6112234" y="374505"/>
                  </a:lnTo>
                  <a:lnTo>
                    <a:pt x="6087618" y="379475"/>
                  </a:lnTo>
                  <a:lnTo>
                    <a:pt x="63246" y="379475"/>
                  </a:lnTo>
                  <a:lnTo>
                    <a:pt x="38629" y="374505"/>
                  </a:lnTo>
                  <a:lnTo>
                    <a:pt x="18526" y="360949"/>
                  </a:lnTo>
                  <a:lnTo>
                    <a:pt x="4970" y="340846"/>
                  </a:lnTo>
                  <a:lnTo>
                    <a:pt x="0" y="316229"/>
                  </a:lnTo>
                  <a:lnTo>
                    <a:pt x="0" y="6324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245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7729" y="449993"/>
            <a:ext cx="8175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35"/>
              </a:spcBef>
            </a:pPr>
            <a:r>
              <a:rPr lang="en-US" sz="2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CÔNG TÁC TRIỂN KHAI NGHỊ QUYẾT SỐ </a:t>
            </a:r>
            <a:r>
              <a:rPr lang="vi-VN" sz="2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98/2023/QH15</a:t>
            </a:r>
            <a:endParaRPr lang="vi-VN" sz="2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09" y="1797894"/>
            <a:ext cx="2462598" cy="2462598"/>
          </a:xfrm>
          <a:prstGeom prst="rect">
            <a:avLst/>
          </a:prstGeom>
        </p:spPr>
      </p:pic>
      <p:sp>
        <p:nvSpPr>
          <p:cNvPr id="14" name="object 29"/>
          <p:cNvSpPr txBox="1"/>
          <p:nvPr/>
        </p:nvSpPr>
        <p:spPr>
          <a:xfrm>
            <a:off x="2094808" y="1261592"/>
            <a:ext cx="9626138" cy="4612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algn="just">
              <a:lnSpc>
                <a:spcPct val="150000"/>
              </a:lnSpc>
              <a:spcBef>
                <a:spcPts val="100"/>
              </a:spcBef>
            </a:pP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BTVTU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ban hành Kế hoạch số 234-KH/TU ngày 15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/2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023 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quán triệt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lang="vi-VN" sz="22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31800" algn="just">
              <a:lnSpc>
                <a:spcPct val="150000"/>
              </a:lnSpc>
              <a:spcBef>
                <a:spcPts val="100"/>
              </a:spcBef>
            </a:pP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TU 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ban hành Chỉ thị số 27-CT/TU ngày 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8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/7/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2023</a:t>
            </a:r>
          </a:p>
          <a:p>
            <a:pPr marL="431800" algn="just">
              <a:lnSpc>
                <a:spcPct val="1500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- HĐND TP 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ban hành Nghị quyết số 18/NQ-HĐND ngày 10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lang="vi-VN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2023</a:t>
            </a:r>
            <a:endParaRPr lang="en-US" sz="22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74700" indent="-342900" algn="just">
              <a:lnSpc>
                <a:spcPct val="150000"/>
              </a:lnSpc>
              <a:spcBef>
                <a:spcPts val="100"/>
              </a:spcBef>
              <a:buFontTx/>
              <a:buChar char="-"/>
            </a:pP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UBND TP ban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hành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:</a:t>
            </a:r>
          </a:p>
          <a:p>
            <a:pPr marL="431800" algn="just">
              <a:lnSpc>
                <a:spcPct val="1500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+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Quyết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định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số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2541/QĐ-UBND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thành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lập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TCT do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Chủ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tịch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UBND TP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làm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Tổ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trưởng</a:t>
            </a:r>
            <a:endParaRPr lang="en-US" sz="22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31800" algn="just">
              <a:lnSpc>
                <a:spcPct val="1500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+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Kế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hoạch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số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2856/KH-UBND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ngày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11/7/2023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triển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khai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NQ</a:t>
            </a:r>
          </a:p>
          <a:p>
            <a:pPr marL="431800" algn="just">
              <a:lnSpc>
                <a:spcPct val="1500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	++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28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nội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dung,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đề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án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trình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HĐND TP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trong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năm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2023</a:t>
            </a:r>
          </a:p>
          <a:p>
            <a:pPr marL="431800" algn="just">
              <a:lnSpc>
                <a:spcPct val="1500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	++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26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nội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dung,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đề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án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của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UBND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phải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hoàn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thành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trong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năm</a:t>
            </a:r>
            <a:r>
              <a:rPr lang="en-US" sz="2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2023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ph idx="1"/>
          </p:nvPr>
        </p:nvGraphicFramePr>
        <p:xfrm>
          <a:off x="0" y="1241659"/>
          <a:ext cx="12192000" cy="561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756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772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 chức quán triệt, tuyên truyền, nâng cao nhận thức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 tài chính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ngân sách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 quản lý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hoạch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đô thị và tài nguyên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môi trường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 ngành, nghề ưu tiên thu hút nhà đầu tư chiến lược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 quản lý khoa học và công nghệ, đổi mới sáng tạo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 tổ chức bộ máy của Thành phố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máy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phố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Thủ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0"/>
            <a:ext cx="12192000" cy="1241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7141" y="316329"/>
            <a:ext cx="1101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 NHIỆM VỤ, GIẢI PHÁP CHỦ YẾU CỦA KẾ HOẠCH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506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rgbClr val="A385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Title 1"/>
          <p:cNvSpPr>
            <a:spLocks noGrp="1"/>
          </p:cNvSpPr>
          <p:nvPr>
            <p:ph type="title"/>
          </p:nvPr>
        </p:nvSpPr>
        <p:spPr>
          <a:xfrm>
            <a:off x="65728" y="348219"/>
            <a:ext cx="12201122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1. </a:t>
            </a:r>
            <a:r>
              <a:rPr lang="it-IT" sz="4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TỔ CHỨC QUÁN TRIỆT, TUYÊN TRUYỀN, </a:t>
            </a:r>
            <a:br>
              <a:rPr lang="it-IT" sz="4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4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NÂNG CAO NHẬN THỨC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1630602"/>
            <a:ext cx="3749025" cy="5227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55" y="1630600"/>
            <a:ext cx="3695935" cy="5227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910" y="1630600"/>
            <a:ext cx="3695936" cy="522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589643" y="323662"/>
            <a:ext cx="11012714" cy="75973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VỀ LĨNH VỰC ĐẦU TƯ </a:t>
            </a:r>
            <a:r>
              <a:rPr lang="en-US" b="1" dirty="0">
                <a:solidFill>
                  <a:srgbClr val="C00000"/>
                </a:solidFill>
              </a:rPr>
              <a:t>(08 NHIỆM VỤ)</a:t>
            </a:r>
          </a:p>
        </p:txBody>
      </p:sp>
      <p:sp>
        <p:nvSpPr>
          <p:cNvPr id="38" name="Google Shape;326;p22"/>
          <p:cNvSpPr/>
          <p:nvPr/>
        </p:nvSpPr>
        <p:spPr>
          <a:xfrm>
            <a:off x="115503" y="1356159"/>
            <a:ext cx="2993457" cy="3598749"/>
          </a:xfrm>
          <a:prstGeom prst="rect">
            <a:avLst/>
          </a:prstGeom>
          <a:solidFill>
            <a:srgbClr val="FF7458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9" name="Google Shape;327;p22"/>
          <p:cNvSpPr/>
          <p:nvPr/>
        </p:nvSpPr>
        <p:spPr>
          <a:xfrm>
            <a:off x="3108959" y="1371646"/>
            <a:ext cx="3406448" cy="1806826"/>
          </a:xfrm>
          <a:prstGeom prst="rect">
            <a:avLst/>
          </a:prstGeom>
          <a:solidFill>
            <a:srgbClr val="6CDB74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328;p22"/>
          <p:cNvSpPr/>
          <p:nvPr/>
        </p:nvSpPr>
        <p:spPr>
          <a:xfrm>
            <a:off x="3108960" y="3162985"/>
            <a:ext cx="3392361" cy="1791923"/>
          </a:xfrm>
          <a:prstGeom prst="rect">
            <a:avLst/>
          </a:prstGeom>
          <a:solidFill>
            <a:srgbClr val="FFC752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329;p22"/>
          <p:cNvSpPr/>
          <p:nvPr/>
        </p:nvSpPr>
        <p:spPr>
          <a:xfrm>
            <a:off x="6541873" y="1406497"/>
            <a:ext cx="2993457" cy="3598749"/>
          </a:xfrm>
          <a:prstGeom prst="rect">
            <a:avLst/>
          </a:prstGeom>
          <a:solidFill>
            <a:srgbClr val="80C5FF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330;p22"/>
          <p:cNvSpPr/>
          <p:nvPr/>
        </p:nvSpPr>
        <p:spPr>
          <a:xfrm>
            <a:off x="9561795" y="1356159"/>
            <a:ext cx="2527535" cy="3598749"/>
          </a:xfrm>
          <a:prstGeom prst="rect">
            <a:avLst/>
          </a:prstGeom>
          <a:solidFill>
            <a:srgbClr val="FDADDA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331;p22"/>
          <p:cNvSpPr/>
          <p:nvPr/>
        </p:nvSpPr>
        <p:spPr>
          <a:xfrm>
            <a:off x="115503" y="4954909"/>
            <a:ext cx="6426370" cy="1509656"/>
          </a:xfrm>
          <a:prstGeom prst="rect">
            <a:avLst/>
          </a:prstGeom>
          <a:solidFill>
            <a:srgbClr val="F8729F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332;p22"/>
          <p:cNvSpPr/>
          <p:nvPr/>
        </p:nvSpPr>
        <p:spPr>
          <a:xfrm>
            <a:off x="6515407" y="4954909"/>
            <a:ext cx="5573923" cy="1509656"/>
          </a:xfrm>
          <a:prstGeom prst="rect">
            <a:avLst/>
          </a:prstGeom>
          <a:solidFill>
            <a:srgbClr val="9192EC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333;p22"/>
          <p:cNvSpPr/>
          <p:nvPr/>
        </p:nvSpPr>
        <p:spPr>
          <a:xfrm>
            <a:off x="6742482" y="2067896"/>
            <a:ext cx="2551687" cy="1992735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(6) QUYẾT ĐỊNH SỬ DỤNG NGÂN SÁCH THÀNH PHỐ ĐỂ THỰC HIỆN DỰ ÁN, CÔNG TRÌNH GIAO THÔNG ĐƯỜNG BỘ CÓ TÍNH CHẤT VÙNG, LIÊN VÙNG 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6" name="Google Shape;334;p22"/>
          <p:cNvSpPr/>
          <p:nvPr/>
        </p:nvSpPr>
        <p:spPr>
          <a:xfrm>
            <a:off x="292273" y="3491412"/>
            <a:ext cx="2702305" cy="1343370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(2) </a:t>
            </a:r>
            <a:r>
              <a:rPr lang="en-GB" sz="1600" b="1" spc="-30" dirty="0">
                <a:effectLst/>
                <a:latin typeface="+mj-lt"/>
                <a:ea typeface="Calibri" panose="020F0502020204030204" pitchFamily="34" charset="0"/>
              </a:rPr>
              <a:t>THÔNG QUA </a:t>
            </a:r>
            <a:r>
              <a:rPr lang="en-GB" sz="1600" b="1" dirty="0">
                <a:effectLst/>
                <a:latin typeface="+mj-lt"/>
                <a:ea typeface="Calibri" panose="020F0502020204030204" pitchFamily="34" charset="0"/>
              </a:rPr>
              <a:t>CHƯƠNG TRÌNH KÍCH CẦU ĐẦU TƯ</a:t>
            </a:r>
            <a:endParaRPr sz="1600" b="1" kern="0" dirty="0">
              <a:solidFill>
                <a:srgbClr val="FDFDFD"/>
              </a:solidFill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335;p22"/>
          <p:cNvSpPr/>
          <p:nvPr/>
        </p:nvSpPr>
        <p:spPr>
          <a:xfrm>
            <a:off x="3220752" y="3396881"/>
            <a:ext cx="3206739" cy="1502062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1600" b="1" dirty="0">
                <a:latin typeface="+mj-lt"/>
              </a:rPr>
              <a:t>             </a:t>
            </a:r>
            <a:r>
              <a:rPr lang="vi-VN" sz="1600" b="1" dirty="0">
                <a:latin typeface="+mj-lt"/>
              </a:rPr>
              <a:t>(4)  BỐ TRÍ VỐN ĐỂ THANH TOÁN CHO NHÀ ĐẦU TƯ QUY ĐỊNH TRONG HỢP ĐỒNG BT</a:t>
            </a:r>
            <a:endParaRPr lang="vi-VN" sz="1600" b="1" kern="0" dirty="0">
              <a:solidFill>
                <a:srgbClr val="FDFDF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337;p22"/>
          <p:cNvSpPr/>
          <p:nvPr/>
        </p:nvSpPr>
        <p:spPr>
          <a:xfrm>
            <a:off x="228696" y="5278011"/>
            <a:ext cx="6062607" cy="1209279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(5) QUY MÔ TỔNG MỨC ĐẦU TƯ TỐI THIỂU CỦA DỰ ÁN THEO PHƯƠNG THỨC ĐỐI TÁC CÔNG TƯ TRONG LĨNH VỰC Y TẾ, GIÁO DỤC - ĐÀO TẠO, THỂ THAO, VĂN HÓA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Google Shape;338;p22"/>
          <p:cNvSpPr/>
          <p:nvPr/>
        </p:nvSpPr>
        <p:spPr>
          <a:xfrm>
            <a:off x="6622540" y="5278012"/>
            <a:ext cx="5343258" cy="1007654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(8) ĐỀ ÁN THỰC HIỆN PHƯƠNG THỨC ĐỐI TÁC CÔNG TƯ ĐỐI VỚI CÁC DỰ ÁN ĐẦU TƯ TRONG LĨNH VỰC Y TẾ, GIÁO DỤC - ĐÀO TẠO, THỂ THAO, VĂN HÓA</a:t>
            </a:r>
            <a:endParaRPr lang="vi-VN" sz="1600" b="1" kern="0" dirty="0">
              <a:solidFill>
                <a:srgbClr val="FDFDF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339;p22"/>
          <p:cNvSpPr/>
          <p:nvPr/>
        </p:nvSpPr>
        <p:spPr>
          <a:xfrm>
            <a:off x="3212709" y="1608454"/>
            <a:ext cx="3217372" cy="1473983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vi-VN" sz="1600" b="1" dirty="0">
                <a:latin typeface="+mj-lt"/>
                <a:cs typeface="Calibri" panose="020F0502020204030204" pitchFamily="34" charset="0"/>
              </a:rPr>
              <a:t>(3) DỰ ÁN ĐẦU TƯ CÔNG ĐỘC LẬP THỰC HIỆN CÔNG TÁC BỒI THƯỜNG, HỖ TRỢ, TÁI ĐỊNH CƯ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6" name="Google Shape;333;p22"/>
          <p:cNvSpPr/>
          <p:nvPr/>
        </p:nvSpPr>
        <p:spPr>
          <a:xfrm>
            <a:off x="9603670" y="1777531"/>
            <a:ext cx="2484222" cy="2561556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(7) QUY ĐỊNH TIÊU CHUẨN ĐÁNH GIÁ VỀ NĂNG LỰC, KINH NGHIỆM, KỸ THUẬT, TÀI CHÍNH CỦA NHÀ ĐẦU TƯ THỰC HIỆN DỰ ÁN ÁP DỤNG LOẠI HỢP ĐỒNG BT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7" name="Google Shape;337;p22"/>
          <p:cNvSpPr/>
          <p:nvPr/>
        </p:nvSpPr>
        <p:spPr>
          <a:xfrm>
            <a:off x="268379" y="1814366"/>
            <a:ext cx="2728789" cy="1492357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(1)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BỐ TRÍ VỐN ĐẦU TƯ CÔNG ĐỂ HỖ TRỢ GIẢM NGHÈO, GIẢI QUYẾT VIỆC LÀM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9" name="Graphic 78" descr="Bridge scene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56" y="5145388"/>
            <a:ext cx="428014" cy="428014"/>
          </a:xfrm>
          <a:prstGeom prst="rect">
            <a:avLst/>
          </a:prstGeom>
        </p:spPr>
      </p:pic>
      <p:pic>
        <p:nvPicPr>
          <p:cNvPr id="93" name="Graphic 92" descr="Factory with solid fi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9724" y="1320268"/>
            <a:ext cx="465922" cy="465922"/>
          </a:xfrm>
          <a:prstGeom prst="rect">
            <a:avLst/>
          </a:prstGeom>
        </p:spPr>
      </p:pic>
      <p:pic>
        <p:nvPicPr>
          <p:cNvPr id="101" name="Graphic 100" descr="Presentation with pie chart with solid fi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450" y="1867985"/>
            <a:ext cx="502385" cy="502385"/>
          </a:xfrm>
          <a:prstGeom prst="rect">
            <a:avLst/>
          </a:prstGeom>
        </p:spPr>
      </p:pic>
      <p:pic>
        <p:nvPicPr>
          <p:cNvPr id="2" name="Graphic 1" descr="Boardroom with solid fi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5977" y="5016061"/>
            <a:ext cx="624576" cy="624576"/>
          </a:xfrm>
          <a:prstGeom prst="rect">
            <a:avLst/>
          </a:prstGeom>
        </p:spPr>
      </p:pic>
      <p:pic>
        <p:nvPicPr>
          <p:cNvPr id="3" name="Graphic 2" descr="Building Brick Wall with solid fi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4093" y="1594413"/>
            <a:ext cx="688199" cy="688199"/>
          </a:xfrm>
          <a:prstGeom prst="rect">
            <a:avLst/>
          </a:prstGeom>
        </p:spPr>
      </p:pic>
      <p:pic>
        <p:nvPicPr>
          <p:cNvPr id="4" name="Graphic 3" descr="Safe with solid fi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1797" y="1903368"/>
            <a:ext cx="547073" cy="547073"/>
          </a:xfrm>
          <a:prstGeom prst="rect">
            <a:avLst/>
          </a:prstGeom>
        </p:spPr>
      </p:pic>
      <p:grpSp>
        <p:nvGrpSpPr>
          <p:cNvPr id="5" name="Google Shape;16545;p92"/>
          <p:cNvGrpSpPr/>
          <p:nvPr/>
        </p:nvGrpSpPr>
        <p:grpSpPr>
          <a:xfrm>
            <a:off x="401587" y="3520779"/>
            <a:ext cx="581076" cy="411500"/>
            <a:chOff x="-30354000" y="3569100"/>
            <a:chExt cx="292250" cy="292225"/>
          </a:xfrm>
          <a:solidFill>
            <a:schemeClr val="bg1"/>
          </a:solidFill>
        </p:grpSpPr>
        <p:sp>
          <p:nvSpPr>
            <p:cNvPr id="6" name="Google Shape;16546;p92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47;p92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548;p92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549;p92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550;p92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51;p92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raphic 11" descr="Building with solid fill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76154" y="3135294"/>
            <a:ext cx="490914" cy="4909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589643" y="323662"/>
            <a:ext cx="11012714" cy="75973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3. VỀ LĨNH VỰC TÀI CHÍNH NGÂN SÁCH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(11 NHIỆM VỤ)</a:t>
            </a:r>
          </a:p>
        </p:txBody>
      </p:sp>
      <p:sp>
        <p:nvSpPr>
          <p:cNvPr id="38" name="Google Shape;326;p22"/>
          <p:cNvSpPr/>
          <p:nvPr/>
        </p:nvSpPr>
        <p:spPr>
          <a:xfrm>
            <a:off x="115503" y="1356159"/>
            <a:ext cx="2993457" cy="3906244"/>
          </a:xfrm>
          <a:prstGeom prst="rect">
            <a:avLst/>
          </a:prstGeom>
          <a:solidFill>
            <a:srgbClr val="FF7458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9" name="Google Shape;327;p22"/>
          <p:cNvSpPr/>
          <p:nvPr/>
        </p:nvSpPr>
        <p:spPr>
          <a:xfrm>
            <a:off x="3108959" y="1371646"/>
            <a:ext cx="3049653" cy="1806826"/>
          </a:xfrm>
          <a:prstGeom prst="rect">
            <a:avLst/>
          </a:prstGeom>
          <a:solidFill>
            <a:srgbClr val="6CDB74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328;p22"/>
          <p:cNvSpPr/>
          <p:nvPr/>
        </p:nvSpPr>
        <p:spPr>
          <a:xfrm>
            <a:off x="3108960" y="3162985"/>
            <a:ext cx="3055463" cy="2099418"/>
          </a:xfrm>
          <a:prstGeom prst="rect">
            <a:avLst/>
          </a:prstGeom>
          <a:solidFill>
            <a:srgbClr val="FFC752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329;p22"/>
          <p:cNvSpPr/>
          <p:nvPr/>
        </p:nvSpPr>
        <p:spPr>
          <a:xfrm>
            <a:off x="6200487" y="1406497"/>
            <a:ext cx="3334843" cy="3852983"/>
          </a:xfrm>
          <a:prstGeom prst="rect">
            <a:avLst/>
          </a:prstGeom>
          <a:solidFill>
            <a:srgbClr val="80C5FF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330;p22"/>
          <p:cNvSpPr/>
          <p:nvPr/>
        </p:nvSpPr>
        <p:spPr>
          <a:xfrm>
            <a:off x="9561795" y="1356159"/>
            <a:ext cx="2527535" cy="3915648"/>
          </a:xfrm>
          <a:prstGeom prst="rect">
            <a:avLst/>
          </a:prstGeom>
          <a:solidFill>
            <a:srgbClr val="FDADDA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331;p22"/>
          <p:cNvSpPr/>
          <p:nvPr/>
        </p:nvSpPr>
        <p:spPr>
          <a:xfrm>
            <a:off x="115503" y="5271807"/>
            <a:ext cx="6426370" cy="1192758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332;p22"/>
          <p:cNvSpPr/>
          <p:nvPr/>
        </p:nvSpPr>
        <p:spPr>
          <a:xfrm>
            <a:off x="6536062" y="5271807"/>
            <a:ext cx="5573923" cy="1192758"/>
          </a:xfrm>
          <a:prstGeom prst="rect">
            <a:avLst/>
          </a:prstGeom>
          <a:solidFill>
            <a:srgbClr val="9192EC"/>
          </a:solidFill>
          <a:ln w="28575" cap="flat" cmpd="sng">
            <a:solidFill>
              <a:srgbClr val="FDF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333;p22"/>
          <p:cNvSpPr/>
          <p:nvPr/>
        </p:nvSpPr>
        <p:spPr>
          <a:xfrm>
            <a:off x="6260689" y="1565071"/>
            <a:ext cx="3164816" cy="2021314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(6) QUYẾT ĐỊNH SỬ DỤNG NGUỒN THU TỪ GIAO DỊCH TÍN CHỈ CÁC-BON CHO CÁC CHƯƠNG TRÌNH, DỰ ÁN ỨNG PHÓ VỚI BIẾN ĐỔI KHÍ HẬU, PHÁT TRIỂN </a:t>
            </a:r>
            <a:r>
              <a:rPr lang="en-US" sz="1600" b="1" dirty="0">
                <a:latin typeface="+mj-lt"/>
                <a:cs typeface="Calibri" panose="020F0502020204030204" pitchFamily="34" charset="0"/>
              </a:rPr>
              <a:t>KT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 XANH, </a:t>
            </a:r>
            <a:r>
              <a:rPr lang="en-US" sz="1600" b="1" dirty="0">
                <a:latin typeface="+mj-lt"/>
                <a:cs typeface="Calibri" panose="020F0502020204030204" pitchFamily="34" charset="0"/>
              </a:rPr>
              <a:t>KT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SỐ, </a:t>
            </a:r>
            <a:r>
              <a:rPr lang="en-US" sz="1600" b="1" dirty="0">
                <a:latin typeface="+mj-lt"/>
                <a:cs typeface="Calibri" panose="020F0502020204030204" pitchFamily="34" charset="0"/>
              </a:rPr>
              <a:t>KT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TUẦN HOÀN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6" name="Google Shape;334;p22"/>
          <p:cNvSpPr/>
          <p:nvPr/>
        </p:nvSpPr>
        <p:spPr>
          <a:xfrm>
            <a:off x="292273" y="2583563"/>
            <a:ext cx="2702305" cy="1106972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        (2) </a:t>
            </a:r>
            <a:r>
              <a:rPr lang="en-GB" sz="1600" b="1" spc="-30" dirty="0">
                <a:effectLst/>
                <a:latin typeface="+mj-lt"/>
                <a:ea typeface="Calibri" panose="020F0502020204030204" pitchFamily="34" charset="0"/>
              </a:rPr>
              <a:t>BAN HÀNH CÁC LOẠI PHÍ, LỆ PHÍ MỚI HOẶC THAY ĐỔI MỨC, TỶ LỆ THU </a:t>
            </a:r>
            <a:endParaRPr sz="1600" b="1" kern="0" dirty="0">
              <a:solidFill>
                <a:srgbClr val="FDFDFD"/>
              </a:solidFill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335;p22"/>
          <p:cNvSpPr/>
          <p:nvPr/>
        </p:nvSpPr>
        <p:spPr>
          <a:xfrm>
            <a:off x="3173764" y="1516528"/>
            <a:ext cx="2875248" cy="1502062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1600" b="1" dirty="0">
                <a:latin typeface="+mj-lt"/>
              </a:rPr>
              <a:t>              </a:t>
            </a:r>
            <a:r>
              <a:rPr lang="vi-VN" sz="1600" b="1" dirty="0">
                <a:latin typeface="+mj-lt"/>
              </a:rPr>
              <a:t>(4) QUY ĐỊNH ĐỐI TƯỢNG, ĐIỀU KIỆN, TRÌNH TỰ, THỦ TỤC, MỨC, THỜI GIAN HỖ TRỢ LÃI SUẤT ĐỐI VỚI CÁC DỰ ÁN ĐẦU TƯ ĐƯỢC HFIC CHO VAY</a:t>
            </a:r>
            <a:endParaRPr lang="vi-VN" sz="1600" b="1" kern="0" dirty="0">
              <a:solidFill>
                <a:srgbClr val="FDFDF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337;p22"/>
          <p:cNvSpPr/>
          <p:nvPr/>
        </p:nvSpPr>
        <p:spPr>
          <a:xfrm>
            <a:off x="3308898" y="3690535"/>
            <a:ext cx="2723802" cy="1386134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(5) BỐ TRÍ NGUỒN THU TỪ CỔ PHẦN HÓA CÁC DOANH NGHIỆP 100% VỐN NHÀ NƯỚC ĐỂ BỔ SUNG VỐN ĐIỀU LỆ CỦA HFIC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Google Shape;338;p22"/>
          <p:cNvSpPr/>
          <p:nvPr/>
        </p:nvSpPr>
        <p:spPr>
          <a:xfrm>
            <a:off x="9595531" y="1604867"/>
            <a:ext cx="2430409" cy="1649928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(8) QUYẾT ĐỊNH ĐIỀU CHỈNH NGUỒN VAY TRONG NƯỚC</a:t>
            </a:r>
            <a:r>
              <a:rPr lang="en-US" sz="1600" b="1" dirty="0">
                <a:latin typeface="+mj-lt"/>
                <a:cs typeface="Calibri" panose="020F0502020204030204" pitchFamily="34" charset="0"/>
              </a:rPr>
              <a:t>,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NGUỒN VAY LẠI VỐN VAY NƯỚC NGOÀI CỦA </a:t>
            </a:r>
            <a:r>
              <a:rPr lang="en-US" sz="1600" b="1" dirty="0">
                <a:latin typeface="+mj-lt"/>
                <a:cs typeface="Calibri" panose="020F0502020204030204" pitchFamily="34" charset="0"/>
              </a:rPr>
              <a:t>CP</a:t>
            </a:r>
            <a:endParaRPr lang="vi-VN" sz="1600" b="1" kern="0" dirty="0">
              <a:solidFill>
                <a:srgbClr val="FDFDF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339;p22"/>
          <p:cNvSpPr/>
          <p:nvPr/>
        </p:nvSpPr>
        <p:spPr>
          <a:xfrm>
            <a:off x="247464" y="3788420"/>
            <a:ext cx="2777385" cy="1473983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(3) QUYẾT ĐỊNH MỨC TRÍCH LẬP NGUỒN CẢI CÁCH TIỀN LƯƠNG CỦA MỘT SỐ CƠ QUAN, ĐƠN VỊ CÓ NGUỒN THU LỚN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6" name="Google Shape;333;p22"/>
          <p:cNvSpPr/>
          <p:nvPr/>
        </p:nvSpPr>
        <p:spPr>
          <a:xfrm>
            <a:off x="6300679" y="3686240"/>
            <a:ext cx="3124826" cy="1473385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(7) HỖ TRỢ CÁC ĐỊA PHƯƠNG TRONG NƯỚC</a:t>
            </a:r>
            <a:r>
              <a:rPr lang="en-US" sz="1600" b="1" dirty="0">
                <a:latin typeface="+mj-lt"/>
                <a:cs typeface="Calibri" panose="020F0502020204030204" pitchFamily="34" charset="0"/>
              </a:rPr>
              <a:t> VÀ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TẠI MỘT SỐ NƯỚC TRONG TRƯỜNG HỢP CẦN THIẾT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7" name="Google Shape;337;p22"/>
          <p:cNvSpPr/>
          <p:nvPr/>
        </p:nvSpPr>
        <p:spPr>
          <a:xfrm>
            <a:off x="228696" y="1496062"/>
            <a:ext cx="2728789" cy="991386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(1)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BỐ TRÍ NGÂN SÁCH ĐỂ CHI THU NHẬP TĂNG THÊM 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9" name="Graphic 78" descr="Bridge scene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0286" y="1345226"/>
            <a:ext cx="428014" cy="428014"/>
          </a:xfrm>
          <a:prstGeom prst="rect">
            <a:avLst/>
          </a:prstGeom>
        </p:spPr>
      </p:pic>
      <p:pic>
        <p:nvPicPr>
          <p:cNvPr id="89" name="Graphic 88" descr="Hierarchy with solid fi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977" y="2265540"/>
            <a:ext cx="511221" cy="511221"/>
          </a:xfrm>
          <a:prstGeom prst="rect">
            <a:avLst/>
          </a:prstGeom>
        </p:spPr>
      </p:pic>
      <p:pic>
        <p:nvPicPr>
          <p:cNvPr id="91" name="Graphic 90" descr="Payroll with solid fi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2015" y="3349688"/>
            <a:ext cx="502385" cy="502385"/>
          </a:xfrm>
          <a:prstGeom prst="rect">
            <a:avLst/>
          </a:prstGeom>
        </p:spPr>
      </p:pic>
      <p:pic>
        <p:nvPicPr>
          <p:cNvPr id="93" name="Graphic 92" descr="Factory with solid fi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753" y="3582220"/>
            <a:ext cx="465922" cy="465922"/>
          </a:xfrm>
          <a:prstGeom prst="rect">
            <a:avLst/>
          </a:prstGeom>
        </p:spPr>
      </p:pic>
      <p:pic>
        <p:nvPicPr>
          <p:cNvPr id="95" name="Graphic 94" descr="Loan with solid fi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059" y="1327749"/>
            <a:ext cx="547208" cy="547208"/>
          </a:xfrm>
          <a:prstGeom prst="rect">
            <a:avLst/>
          </a:prstGeom>
        </p:spPr>
      </p:pic>
      <p:pic>
        <p:nvPicPr>
          <p:cNvPr id="2" name="Graphic 1" descr="Boardroom with solid fi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1709" y="3523787"/>
            <a:ext cx="624576" cy="624576"/>
          </a:xfrm>
          <a:prstGeom prst="rect">
            <a:avLst/>
          </a:prstGeom>
        </p:spPr>
      </p:pic>
      <p:pic>
        <p:nvPicPr>
          <p:cNvPr id="4" name="Graphic 3" descr="Loan with solid fi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0165" y="1385739"/>
            <a:ext cx="547208" cy="547208"/>
          </a:xfrm>
          <a:prstGeom prst="rect">
            <a:avLst/>
          </a:prstGeom>
        </p:spPr>
      </p:pic>
      <p:sp>
        <p:nvSpPr>
          <p:cNvPr id="5" name="Google Shape;338;p22"/>
          <p:cNvSpPr/>
          <p:nvPr/>
        </p:nvSpPr>
        <p:spPr>
          <a:xfrm>
            <a:off x="9595530" y="3537970"/>
            <a:ext cx="2430409" cy="1649928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(9) KẾ HOẠCH DỰ TOÁN CHI NGÂN SÁCH CỦA ĐƯỢC BỐ TRÍ KHOẢN CHƯA PHÂN BỔ TỪ 2% ĐẾN 4% TỔNG CHI NGÂN SÁCH QUẬN</a:t>
            </a:r>
            <a:endParaRPr lang="vi-VN" sz="1600" b="1" kern="0" dirty="0">
              <a:solidFill>
                <a:srgbClr val="FDFDF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333;p22"/>
          <p:cNvSpPr/>
          <p:nvPr/>
        </p:nvSpPr>
        <p:spPr>
          <a:xfrm>
            <a:off x="115504" y="5535220"/>
            <a:ext cx="6315792" cy="859616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(10) ĐỀ ÁN THÍ ĐIỂM CƠ CHẾ TÀI CHÍNH THỰC HIỆN BIỆN PHÁP GIẢM PHÁT THẢI KHÍ NHÀ KÍNH THEO CÁC CƠ CHẾ TRAO ĐỔI, BÙ TRỪ TÍN CHỈ CÁC-BON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Google Shape;333;p22"/>
          <p:cNvSpPr/>
          <p:nvPr/>
        </p:nvSpPr>
        <p:spPr>
          <a:xfrm>
            <a:off x="6562529" y="5635142"/>
            <a:ext cx="5463410" cy="722517"/>
          </a:xfrm>
          <a:prstGeom prst="rect">
            <a:avLst/>
          </a:prstGeom>
          <a:solidFill>
            <a:srgbClr val="FDFDFD">
              <a:alpha val="17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b="1" dirty="0">
                <a:latin typeface="+mj-lt"/>
                <a:cs typeface="Calibri" panose="020F0502020204030204" pitchFamily="34" charset="0"/>
              </a:rPr>
              <a:t>          </a:t>
            </a:r>
            <a:r>
              <a:rPr lang="vi-VN" sz="1600" b="1" dirty="0">
                <a:latin typeface="+mj-lt"/>
                <a:cs typeface="Calibri" panose="020F0502020204030204" pitchFamily="34" charset="0"/>
              </a:rPr>
              <a:t>(11) ĐỀ ÁN SỬ DỤNG CÁC MÁI NHÀ LÀ TÀI SẢN CÔNG ĐỂ LẮP ĐẶT HỆ THỐNG ĐIỆN MẶT TRỜI</a:t>
            </a:r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Graphic 7" descr="Partial sun with solid fill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44841" y="5440648"/>
            <a:ext cx="465922" cy="465922"/>
          </a:xfrm>
          <a:prstGeom prst="rect">
            <a:avLst/>
          </a:prstGeom>
        </p:spPr>
      </p:pic>
      <p:pic>
        <p:nvPicPr>
          <p:cNvPr id="10" name="Graphic 9" descr="Sprouting Seed outlin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5543" y="5209142"/>
            <a:ext cx="688199" cy="688199"/>
          </a:xfrm>
          <a:prstGeom prst="rect">
            <a:avLst/>
          </a:prstGeom>
        </p:spPr>
      </p:pic>
      <p:pic>
        <p:nvPicPr>
          <p:cNvPr id="11" name="Graphic 10" descr="City with solid fill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90589" y="3112438"/>
            <a:ext cx="688199" cy="688199"/>
          </a:xfrm>
          <a:prstGeom prst="rect">
            <a:avLst/>
          </a:prstGeom>
        </p:spPr>
      </p:pic>
      <p:pic>
        <p:nvPicPr>
          <p:cNvPr id="12" name="Graphic 11" descr="Sustainability with solid fill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84323" y="1327749"/>
            <a:ext cx="547209" cy="547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926" y="152519"/>
            <a:ext cx="10515600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4. VỀ LĨNH VỰC QLĐT, TNMT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(17 NHIỆM VỤ)</a:t>
            </a:r>
            <a:endParaRPr lang="en-US" b="1" dirty="0"/>
          </a:p>
        </p:txBody>
      </p:sp>
      <p:graphicFrame>
        <p:nvGraphicFramePr>
          <p:cNvPr id="8" name="Google Shape;569;p31"/>
          <p:cNvGraphicFramePr/>
          <p:nvPr/>
        </p:nvGraphicFramePr>
        <p:xfrm>
          <a:off x="108857" y="1535232"/>
          <a:ext cx="11974285" cy="52678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9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066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Thủ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đích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&lt; 500ha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nâng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cấp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mở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rộng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hữu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BOT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(3)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45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(4) Quy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kiện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hàng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xử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lý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thải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rắn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hồi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lượng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DB7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(6)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Bồi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NN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hồi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5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(8) Giao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thuê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lấn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biển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b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2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(11)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Phối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TW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giảm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thải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hấp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thụ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kính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C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(9)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Thủ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giao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thuê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sắp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xếp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xử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lý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tài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đồng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BT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thanh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toán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NĐT.</a:t>
                      </a:r>
                      <a:endParaRPr lang="en-US" dirty="0"/>
                    </a:p>
                  </a:txBody>
                  <a:tcPr marL="91425" marR="91425" marT="91425" marB="91425" anchor="ctr"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29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(12) Cho TC KT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thuê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tiền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thuê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năm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C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(5)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mật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XD,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hạ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tầng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XH,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cận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ga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sắt</a:t>
                      </a:r>
                      <a:endParaRPr lang="vi-VN" sz="1800" b="1" kern="1200" dirty="0">
                        <a:solidFill>
                          <a:schemeClr val="bg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85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(7)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Thí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mô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đô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thị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giao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(TOD)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(10)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Lựa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DA,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Chương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NSTP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-bon</a:t>
                      </a:r>
                      <a:endParaRPr lang="en-US" dirty="0"/>
                    </a:p>
                  </a:txBody>
                  <a:tcPr marL="91425" marR="91425" marT="91425" marB="91425" anchor="ctr"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29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(13)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Quỹ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xã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hội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thương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mại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C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Google Shape;16042;p91"/>
          <p:cNvSpPr/>
          <p:nvPr/>
        </p:nvSpPr>
        <p:spPr>
          <a:xfrm>
            <a:off x="3302187" y="1446319"/>
            <a:ext cx="525286" cy="490914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raphic 4" descr="Architecture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542" y="4314667"/>
            <a:ext cx="490914" cy="490914"/>
          </a:xfrm>
          <a:prstGeom prst="rect">
            <a:avLst/>
          </a:prstGeom>
        </p:spPr>
      </p:pic>
      <p:pic>
        <p:nvPicPr>
          <p:cNvPr id="7" name="Graphic 6" descr="Building Brick Wall with solid fi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834" y="3277599"/>
            <a:ext cx="688199" cy="688199"/>
          </a:xfrm>
          <a:prstGeom prst="rect">
            <a:avLst/>
          </a:prstGeom>
        </p:spPr>
      </p:pic>
      <p:pic>
        <p:nvPicPr>
          <p:cNvPr id="15" name="Graphic 14" descr="Building with solid fi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6413" y="3072266"/>
            <a:ext cx="490914" cy="490914"/>
          </a:xfrm>
          <a:prstGeom prst="rect">
            <a:avLst/>
          </a:prstGeom>
        </p:spPr>
      </p:pic>
      <p:pic>
        <p:nvPicPr>
          <p:cNvPr id="17" name="Graphic 16" descr="Check In with solid fi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92451" y="2798099"/>
            <a:ext cx="479500" cy="479500"/>
          </a:xfrm>
          <a:prstGeom prst="rect">
            <a:avLst/>
          </a:prstGeom>
        </p:spPr>
      </p:pic>
      <p:pic>
        <p:nvPicPr>
          <p:cNvPr id="19" name="Graphic 18" descr="Bank check with solid fi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0114" y="1445676"/>
            <a:ext cx="753336" cy="753336"/>
          </a:xfrm>
          <a:prstGeom prst="rect">
            <a:avLst/>
          </a:prstGeom>
        </p:spPr>
      </p:pic>
      <p:pic>
        <p:nvPicPr>
          <p:cNvPr id="21" name="Graphic 20" descr="Sprouting Seed outlin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8825" y="1937187"/>
            <a:ext cx="688199" cy="688199"/>
          </a:xfrm>
          <a:prstGeom prst="rect">
            <a:avLst/>
          </a:prstGeom>
        </p:spPr>
      </p:pic>
      <p:pic>
        <p:nvPicPr>
          <p:cNvPr id="23" name="Graphic 22" descr="Topography Map with solid fill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49665" y="1868009"/>
            <a:ext cx="586091" cy="586091"/>
          </a:xfrm>
          <a:prstGeom prst="rect">
            <a:avLst/>
          </a:prstGeom>
        </p:spPr>
      </p:pic>
      <p:pic>
        <p:nvPicPr>
          <p:cNvPr id="27" name="Graphic 26" descr="Car Mechanic with solid fill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2187" y="4196616"/>
            <a:ext cx="525971" cy="525971"/>
          </a:xfrm>
          <a:prstGeom prst="rect">
            <a:avLst/>
          </a:prstGeom>
        </p:spPr>
      </p:pic>
      <p:pic>
        <p:nvPicPr>
          <p:cNvPr id="29" name="Graphic 28" descr="City with solid fill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43671" y="4855700"/>
            <a:ext cx="688199" cy="688199"/>
          </a:xfrm>
          <a:prstGeom prst="rect">
            <a:avLst/>
          </a:prstGeom>
        </p:spPr>
      </p:pic>
      <p:pic>
        <p:nvPicPr>
          <p:cNvPr id="3" name="Graphic 2" descr="Sustainability with solid fill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04060" y="4805581"/>
            <a:ext cx="547209" cy="547209"/>
          </a:xfrm>
          <a:prstGeom prst="rect">
            <a:avLst/>
          </a:prstGeom>
        </p:spPr>
      </p:pic>
      <p:pic>
        <p:nvPicPr>
          <p:cNvPr id="6" name="Graphic 5" descr="Hierarchy with solid fill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8322" y="5199799"/>
            <a:ext cx="511221" cy="5112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926" y="15251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r>
              <a:rPr lang="en-US" sz="4400" b="1" dirty="0">
                <a:solidFill>
                  <a:schemeClr val="bg1"/>
                </a:solidFill>
              </a:rPr>
              <a:t>. VỀ LĨNH VỰC QLĐT, TNMT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(17 NHIỆM VỤ)</a:t>
            </a:r>
            <a:endParaRPr lang="en-US" b="1" dirty="0"/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730075" y="1783121"/>
          <a:ext cx="8128000" cy="492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2545">
                <a:tc>
                  <a:txBody>
                    <a:bodyPr/>
                    <a:lstStyle/>
                    <a:p>
                      <a:pPr algn="just"/>
                      <a:endParaRPr lang="en-US" b="1" dirty="0"/>
                    </a:p>
                    <a:p>
                      <a:pPr algn="just"/>
                      <a:endParaRPr lang="en-US" b="1" dirty="0"/>
                    </a:p>
                    <a:p>
                      <a:pPr algn="just"/>
                      <a:endParaRPr lang="en-US" b="1" dirty="0"/>
                    </a:p>
                    <a:p>
                      <a:pPr algn="just"/>
                      <a:endParaRPr lang="en-US" b="1" dirty="0"/>
                    </a:p>
                    <a:p>
                      <a:pPr algn="just"/>
                      <a:r>
                        <a:rPr lang="en-US" b="1" dirty="0"/>
                        <a:t>(14) </a:t>
                      </a:r>
                      <a:r>
                        <a:rPr lang="en-US" b="1" dirty="0" err="1"/>
                        <a:t>Cấp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phép</a:t>
                      </a:r>
                      <a:r>
                        <a:rPr lang="en-US" b="1" dirty="0"/>
                        <a:t> XD </a:t>
                      </a:r>
                      <a:r>
                        <a:rPr lang="en-US" b="1" dirty="0" err="1"/>
                        <a:t>có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thời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hạn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công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công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cộng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b="1" dirty="0"/>
                    </a:p>
                    <a:p>
                      <a:pPr algn="just"/>
                      <a:endParaRPr lang="en-US" b="1" dirty="0"/>
                    </a:p>
                    <a:p>
                      <a:pPr algn="just"/>
                      <a:endParaRPr lang="en-US" b="1" dirty="0"/>
                    </a:p>
                    <a:p>
                      <a:pPr algn="just"/>
                      <a:r>
                        <a:rPr lang="en-US" b="1" dirty="0"/>
                        <a:t>(16)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hạn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SDĐ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chủ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mua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tài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sản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mãi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tài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sản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815">
                <a:tc>
                  <a:txBody>
                    <a:bodyPr/>
                    <a:lstStyle/>
                    <a:p>
                      <a:pPr algn="just"/>
                      <a:endParaRPr lang="en-US" b="1" dirty="0"/>
                    </a:p>
                    <a:p>
                      <a:pPr algn="just"/>
                      <a:endParaRPr lang="en-US" b="1" dirty="0"/>
                    </a:p>
                    <a:p>
                      <a:pPr algn="just"/>
                      <a:endParaRPr lang="en-US" b="1" dirty="0"/>
                    </a:p>
                    <a:p>
                      <a:pPr algn="just"/>
                      <a:r>
                        <a:rPr lang="en-US" b="1" dirty="0"/>
                        <a:t>(15) B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ổ sung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khối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thải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rắn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đang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đổi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toàn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xử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hồi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(17)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soát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thải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tiện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giao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Graphic 10" descr="Sustainability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164" y="3901685"/>
            <a:ext cx="770492" cy="770492"/>
          </a:xfrm>
          <a:prstGeom prst="rect">
            <a:avLst/>
          </a:prstGeom>
        </p:spPr>
      </p:pic>
      <p:pic>
        <p:nvPicPr>
          <p:cNvPr id="12" name="Graphic 11" descr="Building Brick Wall with solid fi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7810" y="1694605"/>
            <a:ext cx="919200" cy="919200"/>
          </a:xfrm>
          <a:prstGeom prst="rect">
            <a:avLst/>
          </a:prstGeom>
        </p:spPr>
      </p:pic>
      <p:pic>
        <p:nvPicPr>
          <p:cNvPr id="13" name="Graphic 12" descr="Car Mechanic with solid fi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6972" y="3901685"/>
            <a:ext cx="685232" cy="685232"/>
          </a:xfrm>
          <a:prstGeom prst="rect">
            <a:avLst/>
          </a:prstGeom>
        </p:spPr>
      </p:pic>
      <p:pic>
        <p:nvPicPr>
          <p:cNvPr id="14" name="Graphic 13" descr="Architecture with solid fi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6972" y="1811589"/>
            <a:ext cx="685232" cy="685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0" y="0"/>
            <a:ext cx="12201122" cy="1630602"/>
          </a:xfrm>
          <a:prstGeom prst="rect">
            <a:avLst/>
          </a:prstGeom>
          <a:solidFill>
            <a:srgbClr val="F09A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394191" y="1896596"/>
            <a:ext cx="11403618" cy="3964693"/>
            <a:chOff x="2234100" y="1899078"/>
            <a:chExt cx="7723709" cy="2685300"/>
          </a:xfrm>
        </p:grpSpPr>
        <p:grpSp>
          <p:nvGrpSpPr>
            <p:cNvPr id="44" name="Google Shape;217;p18"/>
            <p:cNvGrpSpPr/>
            <p:nvPr/>
          </p:nvGrpSpPr>
          <p:grpSpPr>
            <a:xfrm>
              <a:off x="2234100" y="4074278"/>
              <a:ext cx="3861900" cy="471900"/>
              <a:chOff x="710278" y="3589175"/>
              <a:chExt cx="3861900" cy="471900"/>
            </a:xfrm>
          </p:grpSpPr>
          <p:sp>
            <p:nvSpPr>
              <p:cNvPr id="45" name="Google Shape;218;p18"/>
              <p:cNvSpPr/>
              <p:nvPr/>
            </p:nvSpPr>
            <p:spPr>
              <a:xfrm>
                <a:off x="710278" y="3589175"/>
                <a:ext cx="3861900" cy="471900"/>
              </a:xfrm>
              <a:prstGeom prst="roundRect">
                <a:avLst>
                  <a:gd name="adj" fmla="val 50000"/>
                </a:avLst>
              </a:prstGeom>
              <a:solidFill>
                <a:srgbClr val="FB8569"/>
              </a:solidFill>
              <a:ln>
                <a:noFill/>
              </a:ln>
            </p:spPr>
            <p:txBody>
              <a:bodyPr spcFirstLastPara="1" wrap="square" lIns="64007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220;p18"/>
              <p:cNvSpPr/>
              <p:nvPr/>
            </p:nvSpPr>
            <p:spPr>
              <a:xfrm>
                <a:off x="773579" y="3634937"/>
                <a:ext cx="380400" cy="38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8" name="Google Shape;221;p18"/>
            <p:cNvGrpSpPr/>
            <p:nvPr/>
          </p:nvGrpSpPr>
          <p:grpSpPr>
            <a:xfrm>
              <a:off x="6095909" y="1937378"/>
              <a:ext cx="3861900" cy="471900"/>
              <a:chOff x="4572087" y="1452275"/>
              <a:chExt cx="3861900" cy="471900"/>
            </a:xfrm>
          </p:grpSpPr>
          <p:sp>
            <p:nvSpPr>
              <p:cNvPr id="49" name="Google Shape;222;p18"/>
              <p:cNvSpPr/>
              <p:nvPr/>
            </p:nvSpPr>
            <p:spPr>
              <a:xfrm>
                <a:off x="4572087" y="1452275"/>
                <a:ext cx="3861900" cy="471900"/>
              </a:xfrm>
              <a:prstGeom prst="roundRect">
                <a:avLst>
                  <a:gd name="adj" fmla="val 50000"/>
                </a:avLst>
              </a:prstGeom>
              <a:solidFill>
                <a:srgbClr val="FB569C"/>
              </a:solidFill>
              <a:ln>
                <a:noFill/>
              </a:ln>
            </p:spPr>
            <p:txBody>
              <a:bodyPr spcFirstLastPara="1" wrap="square" lIns="91425" tIns="91425" rIns="548625" bIns="91425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224;p18"/>
              <p:cNvSpPr/>
              <p:nvPr/>
            </p:nvSpPr>
            <p:spPr>
              <a:xfrm>
                <a:off x="7990183" y="1498014"/>
                <a:ext cx="380400" cy="38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1" name="Google Shape;245;p18"/>
            <p:cNvGrpSpPr/>
            <p:nvPr/>
          </p:nvGrpSpPr>
          <p:grpSpPr>
            <a:xfrm>
              <a:off x="4753197" y="1899078"/>
              <a:ext cx="2685300" cy="2685300"/>
              <a:chOff x="3229375" y="1413975"/>
              <a:chExt cx="2685300" cy="2685300"/>
            </a:xfrm>
          </p:grpSpPr>
          <p:sp>
            <p:nvSpPr>
              <p:cNvPr id="72" name="Google Shape;246;p18"/>
              <p:cNvSpPr/>
              <p:nvPr/>
            </p:nvSpPr>
            <p:spPr>
              <a:xfrm>
                <a:off x="3229375" y="1413975"/>
                <a:ext cx="2685300" cy="2685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247;p18"/>
              <p:cNvSpPr/>
              <p:nvPr/>
            </p:nvSpPr>
            <p:spPr>
              <a:xfrm>
                <a:off x="3479913" y="1664525"/>
                <a:ext cx="2184300" cy="2184300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48;p18"/>
              <p:cNvSpPr/>
              <p:nvPr/>
            </p:nvSpPr>
            <p:spPr>
              <a:xfrm>
                <a:off x="3666663" y="1851275"/>
                <a:ext cx="1810800" cy="18108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  <p:txBody>
              <a:bodyPr spcFirstLastPara="1" wrap="square" lIns="91425" tIns="457200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21845" y="3225036"/>
            <a:ext cx="38503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5. </a:t>
            </a:r>
            <a:r>
              <a:rPr lang="vi-VN" sz="2800" b="1" dirty="0"/>
              <a:t>Về ngành nghề ưu tiên thu hút đầu tư </a:t>
            </a:r>
            <a:endParaRPr lang="en-US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821548" y="2916534"/>
            <a:ext cx="41856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</a:rPr>
              <a:t>Nhiệm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vụ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vi-VN" sz="2400" b="1" dirty="0"/>
              <a:t>quy định chi tiết mẫu công bố thông tin danh mục các dự án thu hút nhà đầu tư chiến lược</a:t>
            </a:r>
            <a:endParaRPr lang="en-US" sz="2400" b="1" dirty="0"/>
          </a:p>
        </p:txBody>
      </p:sp>
      <p:pic>
        <p:nvPicPr>
          <p:cNvPr id="82" name="Google Shape;588;p49"/>
          <p:cNvPicPr preferRelativeResize="0"/>
          <p:nvPr/>
        </p:nvPicPr>
        <p:blipFill>
          <a:blip r:embed="rId2"/>
          <a:stretch>
            <a:fillRect/>
          </a:stretch>
        </p:blipFill>
        <p:spPr>
          <a:xfrm flipH="1">
            <a:off x="4573438" y="2173556"/>
            <a:ext cx="3181763" cy="3107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16007;p91"/>
          <p:cNvGrpSpPr/>
          <p:nvPr/>
        </p:nvGrpSpPr>
        <p:grpSpPr>
          <a:xfrm>
            <a:off x="11240195" y="2097499"/>
            <a:ext cx="366364" cy="365207"/>
            <a:chOff x="-60987850" y="4100950"/>
            <a:chExt cx="316650" cy="315650"/>
          </a:xfrm>
          <a:solidFill>
            <a:srgbClr val="FB569C"/>
          </a:solidFill>
        </p:grpSpPr>
        <p:sp>
          <p:nvSpPr>
            <p:cNvPr id="92" name="Google Shape;16008;p91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009;p91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010;p91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011;p91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012;p91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phic 1" descr="Architecture with solid fi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57" y="5234145"/>
            <a:ext cx="401514" cy="401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Microsoft Office PowerPoint</Application>
  <PresentationFormat>Màn hình rộng</PresentationFormat>
  <Paragraphs>140</Paragraphs>
  <Slides>14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Arial</vt:lpstr>
      <vt:lpstr>Calibri</vt:lpstr>
      <vt:lpstr>Roboto</vt:lpstr>
      <vt:lpstr>Source Han Serif SC</vt:lpstr>
      <vt:lpstr>Times New Roman</vt:lpstr>
      <vt:lpstr>字魂58号-创中黑</vt:lpstr>
      <vt:lpstr>Office Theme</vt:lpstr>
      <vt:lpstr>KẾ HOẠCH TRIỂN KHAI NGHỊ QUYẾT SỐ 98/2023/QH15  CỦA QUỐC HỘI VỀ THÍ ĐIỂM CƠ CHẾ,  CHÍNH SÁCH ĐẶC THÙ PHÁT TRIỂN  THÀNH PHỐ HỒ CHÍ MINH</vt:lpstr>
      <vt:lpstr>Bản trình bày PowerPoint</vt:lpstr>
      <vt:lpstr>Bản trình bày PowerPoint</vt:lpstr>
      <vt:lpstr>1. TỔ CHỨC QUÁN TRIỆT, TUYÊN TRUYỀN,  NÂNG CAO NHẬN THỨC </vt:lpstr>
      <vt:lpstr>2. VỀ LĨNH VỰC ĐẦU TƯ (08 NHIỆM VỤ)</vt:lpstr>
      <vt:lpstr>3. VỀ LĨNH VỰC TÀI CHÍNH NGÂN SÁCH  (11 NHIỆM VỤ)</vt:lpstr>
      <vt:lpstr>4. VỀ LĨNH VỰC QLĐT, TNMT (17 NHIỆM VỤ)</vt:lpstr>
      <vt:lpstr>4. VỀ LĨNH VỰC QLĐT, TNMT (17 NHIỆM VỤ)</vt:lpstr>
      <vt:lpstr>Bản trình bày PowerPoint</vt:lpstr>
      <vt:lpstr>6. VỀ QUẢN LÝ KHOA HỌC, ĐMST (04 NHIỆM VỤ)</vt:lpstr>
      <vt:lpstr>7. VỀ TỔ CHỨC, BỘ MÁY CHÍNH QUYỀN TP (10 NHIỆM VỤ)</vt:lpstr>
      <vt:lpstr>8. VỀ TỔ CHỨC BỘ MÁY CHÍNH QUYỀN CỦA THÀNH PHỐ THỦ ĐỨC (02 NHỆM VỤ)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Nghị quyết 98 về thí điểm cơ chế, chính sách đặc thù phát triển TP.HCM</dc:title>
  <dc:creator>Van Nguyen</dc:creator>
  <cp:lastModifiedBy>Vu</cp:lastModifiedBy>
  <cp:revision>43</cp:revision>
  <dcterms:created xsi:type="dcterms:W3CDTF">2023-07-11T04:54:00Z</dcterms:created>
  <dcterms:modified xsi:type="dcterms:W3CDTF">2023-08-08T04:25:37Z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241F3408C5E942EC9F2BD62F3EE0C7CB</vt:lpwstr>
  </property>
  <property fmtid="{D5CDD505-2E9C-101B-9397-08002B2CF9AE}" pid="3" name="KSOProductBuildVer">
    <vt:lpwstr>1033-11.2.0.11537</vt:lpwstr>
  </property>
</Properties>
</file>